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29"/>
  </p:notesMasterIdLst>
  <p:handoutMasterIdLst>
    <p:handoutMasterId r:id="rId30"/>
  </p:handoutMasterIdLst>
  <p:sldIdLst>
    <p:sldId id="256" r:id="rId2"/>
    <p:sldId id="264" r:id="rId3"/>
    <p:sldId id="399" r:id="rId4"/>
    <p:sldId id="400" r:id="rId5"/>
    <p:sldId id="377" r:id="rId6"/>
    <p:sldId id="401" r:id="rId7"/>
    <p:sldId id="376" r:id="rId8"/>
    <p:sldId id="379" r:id="rId9"/>
    <p:sldId id="380" r:id="rId10"/>
    <p:sldId id="382" r:id="rId11"/>
    <p:sldId id="383" r:id="rId12"/>
    <p:sldId id="384" r:id="rId13"/>
    <p:sldId id="385" r:id="rId14"/>
    <p:sldId id="386" r:id="rId15"/>
    <p:sldId id="387" r:id="rId16"/>
    <p:sldId id="388" r:id="rId17"/>
    <p:sldId id="389" r:id="rId18"/>
    <p:sldId id="402" r:id="rId19"/>
    <p:sldId id="390" r:id="rId20"/>
    <p:sldId id="391" r:id="rId21"/>
    <p:sldId id="392" r:id="rId22"/>
    <p:sldId id="393" r:id="rId23"/>
    <p:sldId id="394" r:id="rId24"/>
    <p:sldId id="395" r:id="rId25"/>
    <p:sldId id="396" r:id="rId26"/>
    <p:sldId id="397" r:id="rId27"/>
    <p:sldId id="398" r:id="rId28"/>
  </p:sldIdLst>
  <p:sldSz cx="9144000" cy="6858000" type="screen4x3"/>
  <p:notesSz cx="7099300" cy="10234613"/>
  <p:defaultTextStyle>
    <a:defPPr>
      <a:defRPr lang="it-IT"/>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853" y="-3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eaLnBrk="1" hangingPunct="1">
              <a:defRPr sz="1300"/>
            </a:lvl1pPr>
          </a:lstStyle>
          <a:p>
            <a:endParaRPr lang="it-IT" altLang="it-IT"/>
          </a:p>
        </p:txBody>
      </p:sp>
      <p:sp>
        <p:nvSpPr>
          <p:cNvPr id="60419" name="Rectangle 3"/>
          <p:cNvSpPr>
            <a:spLocks noGrp="1" noChangeArrowheads="1"/>
          </p:cNvSpPr>
          <p:nvPr>
            <p:ph type="dt" sz="quarter" idx="1"/>
          </p:nvPr>
        </p:nvSpPr>
        <p:spPr bwMode="auto">
          <a:xfrm>
            <a:off x="4021294" y="0"/>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eaLnBrk="1" hangingPunct="1">
              <a:defRPr sz="1300"/>
            </a:lvl1pPr>
          </a:lstStyle>
          <a:p>
            <a:endParaRPr lang="it-IT" altLang="it-IT"/>
          </a:p>
        </p:txBody>
      </p:sp>
      <p:sp>
        <p:nvSpPr>
          <p:cNvPr id="60420" name="Rectangle 4"/>
          <p:cNvSpPr>
            <a:spLocks noGrp="1" noChangeArrowheads="1"/>
          </p:cNvSpPr>
          <p:nvPr>
            <p:ph type="ftr" sz="quarter" idx="2"/>
          </p:nvPr>
        </p:nvSpPr>
        <p:spPr bwMode="auto">
          <a:xfrm>
            <a:off x="0" y="9721106"/>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eaLnBrk="1" hangingPunct="1">
              <a:defRPr sz="1300"/>
            </a:lvl1pPr>
          </a:lstStyle>
          <a:p>
            <a:endParaRPr lang="it-IT" altLang="it-IT"/>
          </a:p>
        </p:txBody>
      </p:sp>
      <p:sp>
        <p:nvSpPr>
          <p:cNvPr id="60421" name="Rectangle 5"/>
          <p:cNvSpPr>
            <a:spLocks noGrp="1" noChangeArrowheads="1"/>
          </p:cNvSpPr>
          <p:nvPr>
            <p:ph type="sldNum" sz="quarter" idx="3"/>
          </p:nvPr>
        </p:nvSpPr>
        <p:spPr bwMode="auto">
          <a:xfrm>
            <a:off x="4021294" y="9721106"/>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eaLnBrk="1" hangingPunct="1">
              <a:defRPr sz="1300"/>
            </a:lvl1pPr>
          </a:lstStyle>
          <a:p>
            <a:fld id="{275C2D94-22B0-47A1-87E6-72EC9D75D3DF}" type="slidenum">
              <a:rPr lang="it-IT" altLang="it-IT"/>
              <a:pPr/>
              <a:t>‹N›</a:t>
            </a:fld>
            <a:endParaRPr lang="it-IT" altLang="it-IT"/>
          </a:p>
        </p:txBody>
      </p:sp>
    </p:spTree>
    <p:extLst>
      <p:ext uri="{BB962C8B-B14F-4D97-AF65-F5344CB8AC3E}">
        <p14:creationId xmlns:p14="http://schemas.microsoft.com/office/powerpoint/2010/main" val="25406227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eaLnBrk="1" hangingPunct="1">
              <a:defRPr sz="1300"/>
            </a:lvl1pPr>
          </a:lstStyle>
          <a:p>
            <a:endParaRPr lang="it-IT" altLang="it-IT"/>
          </a:p>
        </p:txBody>
      </p:sp>
      <p:sp>
        <p:nvSpPr>
          <p:cNvPr id="34819" name="Rectangle 3"/>
          <p:cNvSpPr>
            <a:spLocks noGrp="1" noChangeArrowheads="1"/>
          </p:cNvSpPr>
          <p:nvPr>
            <p:ph type="dt" idx="1"/>
          </p:nvPr>
        </p:nvSpPr>
        <p:spPr bwMode="auto">
          <a:xfrm>
            <a:off x="4021294" y="0"/>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eaLnBrk="1" hangingPunct="1">
              <a:defRPr sz="1300"/>
            </a:lvl1pPr>
          </a:lstStyle>
          <a:p>
            <a:endParaRPr lang="it-IT" altLang="it-IT"/>
          </a:p>
        </p:txBody>
      </p:sp>
      <p:sp>
        <p:nvSpPr>
          <p:cNvPr id="34820" name="Rectangle 4"/>
          <p:cNvSpPr>
            <a:spLocks noRo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4821" name="Rectangle 5"/>
          <p:cNvSpPr>
            <a:spLocks noGrp="1" noChangeArrowheads="1"/>
          </p:cNvSpPr>
          <p:nvPr>
            <p:ph type="body" sz="quarter" idx="3"/>
          </p:nvPr>
        </p:nvSpPr>
        <p:spPr bwMode="auto">
          <a:xfrm>
            <a:off x="709930" y="4861441"/>
            <a:ext cx="5679440" cy="4605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34822" name="Rectangle 6"/>
          <p:cNvSpPr>
            <a:spLocks noGrp="1" noChangeArrowheads="1"/>
          </p:cNvSpPr>
          <p:nvPr>
            <p:ph type="ftr" sz="quarter" idx="4"/>
          </p:nvPr>
        </p:nvSpPr>
        <p:spPr bwMode="auto">
          <a:xfrm>
            <a:off x="0" y="9721106"/>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eaLnBrk="1" hangingPunct="1">
              <a:defRPr sz="1300"/>
            </a:lvl1pPr>
          </a:lstStyle>
          <a:p>
            <a:endParaRPr lang="it-IT" altLang="it-IT"/>
          </a:p>
        </p:txBody>
      </p:sp>
      <p:sp>
        <p:nvSpPr>
          <p:cNvPr id="34823" name="Rectangle 7"/>
          <p:cNvSpPr>
            <a:spLocks noGrp="1" noChangeArrowheads="1"/>
          </p:cNvSpPr>
          <p:nvPr>
            <p:ph type="sldNum" sz="quarter" idx="5"/>
          </p:nvPr>
        </p:nvSpPr>
        <p:spPr bwMode="auto">
          <a:xfrm>
            <a:off x="4021294" y="9721106"/>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eaLnBrk="1" hangingPunct="1">
              <a:defRPr sz="1300"/>
            </a:lvl1pPr>
          </a:lstStyle>
          <a:p>
            <a:fld id="{823EEDA1-D1AC-4292-AC36-7F4BA14BC0F0}" type="slidenum">
              <a:rPr lang="it-IT" altLang="it-IT"/>
              <a:pPr/>
              <a:t>‹N›</a:t>
            </a:fld>
            <a:endParaRPr lang="it-IT" altLang="it-IT"/>
          </a:p>
        </p:txBody>
      </p:sp>
    </p:spTree>
    <p:extLst>
      <p:ext uri="{BB962C8B-B14F-4D97-AF65-F5344CB8AC3E}">
        <p14:creationId xmlns:p14="http://schemas.microsoft.com/office/powerpoint/2010/main" val="19264964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47106" name="Group 2"/>
          <p:cNvGrpSpPr>
            <a:grpSpLocks/>
          </p:cNvGrpSpPr>
          <p:nvPr/>
        </p:nvGrpSpPr>
        <p:grpSpPr bwMode="auto">
          <a:xfrm>
            <a:off x="0" y="1422400"/>
            <a:ext cx="9147175" cy="5435600"/>
            <a:chOff x="0" y="896"/>
            <a:chExt cx="5762" cy="3424"/>
          </a:xfrm>
        </p:grpSpPr>
        <p:grpSp>
          <p:nvGrpSpPr>
            <p:cNvPr id="47107" name="Group 3"/>
            <p:cNvGrpSpPr>
              <a:grpSpLocks/>
            </p:cNvGrpSpPr>
            <p:nvPr userDrawn="1"/>
          </p:nvGrpSpPr>
          <p:grpSpPr bwMode="auto">
            <a:xfrm>
              <a:off x="20" y="896"/>
              <a:ext cx="5742" cy="3424"/>
              <a:chOff x="20" y="896"/>
              <a:chExt cx="5742" cy="3424"/>
            </a:xfrm>
          </p:grpSpPr>
          <p:sp>
            <p:nvSpPr>
              <p:cNvPr id="47108"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7109"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7110"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7111"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7112"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7113"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Lst>
                <a:ahLst/>
                <a:cxnLst>
                  <a:cxn ang="0">
                    <a:pos x="T0" y="T1"/>
                  </a:cxn>
                  <a:cxn ang="0">
                    <a:pos x="T2" y="T3"/>
                  </a:cxn>
                  <a:cxn ang="0">
                    <a:pos x="T4" y="T5"/>
                  </a:cxn>
                  <a:cxn ang="0">
                    <a:pos x="T6" y="T7"/>
                  </a:cxn>
                  <a:cxn ang="0">
                    <a:pos x="T8" y="T9"/>
                  </a:cxn>
                  <a:cxn ang="0">
                    <a:pos x="T10" y="T11"/>
                  </a:cxn>
                  <a:cxn ang="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7114"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7115"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7116"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7117"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7118"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Lst>
                <a:ahLst/>
                <a:cxnLst>
                  <a:cxn ang="0">
                    <a:pos x="T0" y="T1"/>
                  </a:cxn>
                  <a:cxn ang="0">
                    <a:pos x="T2" y="T3"/>
                  </a:cxn>
                  <a:cxn ang="0">
                    <a:pos x="T4" y="T5"/>
                  </a:cxn>
                  <a:cxn ang="0">
                    <a:pos x="T6" y="T7"/>
                  </a:cxn>
                  <a:cxn ang="0">
                    <a:pos x="T8" y="T9"/>
                  </a:cxn>
                  <a:cxn ang="0">
                    <a:pos x="T10" y="T11"/>
                  </a:cxn>
                  <a:cxn ang="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7119"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7120"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grpSp>
        <p:grpSp>
          <p:nvGrpSpPr>
            <p:cNvPr id="47121" name="Group 17"/>
            <p:cNvGrpSpPr>
              <a:grpSpLocks/>
            </p:cNvGrpSpPr>
            <p:nvPr userDrawn="1"/>
          </p:nvGrpSpPr>
          <p:grpSpPr bwMode="auto">
            <a:xfrm>
              <a:off x="0" y="2291"/>
              <a:ext cx="1385" cy="1702"/>
              <a:chOff x="0" y="2291"/>
              <a:chExt cx="1385" cy="1702"/>
            </a:xfrm>
          </p:grpSpPr>
          <p:sp>
            <p:nvSpPr>
              <p:cNvPr id="47122" name="Rectangle 18"/>
              <p:cNvSpPr>
                <a:spLocks noChangeArrowheads="1"/>
              </p:cNvSpPr>
              <p:nvPr userDrawn="1"/>
            </p:nvSpPr>
            <p:spPr bwMode="ltGray">
              <a:xfrm rot="6798887">
                <a:off x="62" y="388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23" name="Rectangle 19"/>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24" name="Rectangle 20"/>
              <p:cNvSpPr>
                <a:spLocks noChangeArrowheads="1"/>
              </p:cNvSpPr>
              <p:nvPr userDrawn="1"/>
            </p:nvSpPr>
            <p:spPr bwMode="ltGray">
              <a:xfrm rot="6798887">
                <a:off x="6" y="387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25" name="Rectangle 21"/>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26" name="Rectangle 22"/>
              <p:cNvSpPr>
                <a:spLocks noChangeArrowheads="1"/>
              </p:cNvSpPr>
              <p:nvPr userDrawn="1"/>
            </p:nvSpPr>
            <p:spPr bwMode="ltGray">
              <a:xfrm rot="5999912">
                <a:off x="182" y="388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27" name="Rectangle 23"/>
              <p:cNvSpPr>
                <a:spLocks noChangeArrowheads="1"/>
              </p:cNvSpPr>
              <p:nvPr userDrawn="1"/>
            </p:nvSpPr>
            <p:spPr bwMode="ltGray">
              <a:xfrm rot="6250138">
                <a:off x="152"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28" name="Rectangle 24"/>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29" name="Rectangle 25"/>
              <p:cNvSpPr>
                <a:spLocks noChangeArrowheads="1"/>
              </p:cNvSpPr>
              <p:nvPr userDrawn="1"/>
            </p:nvSpPr>
            <p:spPr bwMode="ltGray">
              <a:xfrm rot="5380717">
                <a:off x="363" y="386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30" name="Rectangle 26"/>
              <p:cNvSpPr>
                <a:spLocks noChangeArrowheads="1"/>
              </p:cNvSpPr>
              <p:nvPr userDrawn="1"/>
            </p:nvSpPr>
            <p:spPr bwMode="ltGray">
              <a:xfrm rot="5380717">
                <a:off x="332" y="387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31" name="Rectangle 27"/>
              <p:cNvSpPr>
                <a:spLocks noChangeArrowheads="1"/>
              </p:cNvSpPr>
              <p:nvPr userDrawn="1"/>
            </p:nvSpPr>
            <p:spPr bwMode="ltGray">
              <a:xfrm rot="5583200">
                <a:off x="302" y="387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32" name="Rectangle 28"/>
              <p:cNvSpPr>
                <a:spLocks noChangeArrowheads="1"/>
              </p:cNvSpPr>
              <p:nvPr userDrawn="1"/>
            </p:nvSpPr>
            <p:spPr bwMode="ltGray">
              <a:xfrm rot="5737625">
                <a:off x="270" y="388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33" name="Rectangle 29"/>
              <p:cNvSpPr>
                <a:spLocks noChangeArrowheads="1"/>
              </p:cNvSpPr>
              <p:nvPr userDrawn="1"/>
            </p:nvSpPr>
            <p:spPr bwMode="ltGray">
              <a:xfrm rot="4715477">
                <a:off x="516" y="382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34" name="Rectangle 30"/>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35" name="Rectangle 31"/>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36" name="Rectangle 32"/>
              <p:cNvSpPr>
                <a:spLocks noChangeArrowheads="1"/>
              </p:cNvSpPr>
              <p:nvPr userDrawn="1"/>
            </p:nvSpPr>
            <p:spPr bwMode="ltGray">
              <a:xfrm rot="5041352">
                <a:off x="426" y="385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37" name="Rectangle 33"/>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38" name="Rectangle 34"/>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39" name="Rectangle 35"/>
              <p:cNvSpPr>
                <a:spLocks noChangeArrowheads="1"/>
              </p:cNvSpPr>
              <p:nvPr userDrawn="1"/>
            </p:nvSpPr>
            <p:spPr bwMode="ltGray">
              <a:xfrm rot="4104184">
                <a:off x="605" y="379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40" name="Rectangle 36"/>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41" name="Rectangle 37"/>
              <p:cNvSpPr>
                <a:spLocks noChangeArrowheads="1"/>
              </p:cNvSpPr>
              <p:nvPr userDrawn="1"/>
            </p:nvSpPr>
            <p:spPr bwMode="ltGray">
              <a:xfrm rot="3368036">
                <a:off x="799" y="3683"/>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42" name="Rectangle 38"/>
              <p:cNvSpPr>
                <a:spLocks noChangeArrowheads="1"/>
              </p:cNvSpPr>
              <p:nvPr userDrawn="1"/>
            </p:nvSpPr>
            <p:spPr bwMode="ltGray">
              <a:xfrm rot="3368036">
                <a:off x="772" y="369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43" name="Rectangle 39"/>
              <p:cNvSpPr>
                <a:spLocks noChangeArrowheads="1"/>
              </p:cNvSpPr>
              <p:nvPr userDrawn="1"/>
            </p:nvSpPr>
            <p:spPr bwMode="ltGray">
              <a:xfrm rot="3368036">
                <a:off x="745" y="37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44" name="Rectangle 40"/>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45" name="Rectangle 41"/>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46" name="Rectangle 42"/>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47" name="Rectangle 43"/>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48" name="Rectangle 44"/>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49" name="Rectangle 45"/>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50" name="Rectangle 46"/>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51" name="Rectangle 47"/>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52" name="Rectangle 48"/>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53" name="Rectangle 49"/>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54" name="Rectangle 50"/>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55" name="Rectangle 51"/>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56" name="Rectangle 52"/>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57" name="Rectangle 53"/>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58" name="Rectangle 54"/>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59" name="Rectangle 55"/>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60" name="Rectangle 56"/>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61" name="Rectangle 57"/>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62" name="Rectangle 58"/>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63" name="Rectangle 59"/>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64" name="Rectangle 60"/>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65" name="Rectangle 61"/>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66" name="Rectangle 62"/>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67" name="Rectangle 63"/>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68" name="Rectangle 64"/>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69" name="Rectangle 65"/>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70" name="Rectangle 66"/>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71" name="Rectangle 67"/>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72" name="Rectangle 68"/>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73" name="Rectangle 69"/>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74" name="Rectangle 70"/>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75" name="Rectangle 71"/>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76" name="Rectangle 72"/>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77" name="Rectangle 73"/>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78" name="Rectangle 74"/>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79" name="Rectangle 75"/>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80" name="Rectangle 76"/>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81" name="Rectangle 77"/>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82" name="Rectangle 78"/>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83" name="Rectangle 79"/>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84" name="Rectangle 80"/>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85"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7186" name="Rectangle 82"/>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87" name="Rectangle 83"/>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88" name="Rectangle 84"/>
              <p:cNvSpPr>
                <a:spLocks noChangeArrowheads="1"/>
              </p:cNvSpPr>
              <p:nvPr userDrawn="1"/>
            </p:nvSpPr>
            <p:spPr bwMode="ltGray">
              <a:xfrm rot="-2957028">
                <a:off x="907" y="24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89" name="Rectangle 85"/>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90" name="Rectangle 86"/>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91" name="Rectangle 87"/>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92" name="Rectangle 88"/>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93" name="Rectangle 89"/>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94" name="Rectangle 90"/>
              <p:cNvSpPr>
                <a:spLocks noChangeArrowheads="1"/>
              </p:cNvSpPr>
              <p:nvPr userDrawn="1"/>
            </p:nvSpPr>
            <p:spPr bwMode="ltGray">
              <a:xfrm rot="-3514633">
                <a:off x="837" y="24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95" name="Rectangle 91"/>
              <p:cNvSpPr>
                <a:spLocks noChangeArrowheads="1"/>
              </p:cNvSpPr>
              <p:nvPr userDrawn="1"/>
            </p:nvSpPr>
            <p:spPr bwMode="ltGray">
              <a:xfrm rot="-3220799">
                <a:off x="862" y="245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96" name="Rectangle 92"/>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97" name="Rectangle 93"/>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98" name="Rectangle 94"/>
              <p:cNvSpPr>
                <a:spLocks noChangeArrowheads="1"/>
              </p:cNvSpPr>
              <p:nvPr userDrawn="1"/>
            </p:nvSpPr>
            <p:spPr bwMode="ltGray">
              <a:xfrm rot="-4250359">
                <a:off x="707" y="2407"/>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199" name="Rectangle 95"/>
              <p:cNvSpPr>
                <a:spLocks noChangeArrowheads="1"/>
              </p:cNvSpPr>
              <p:nvPr userDrawn="1"/>
            </p:nvSpPr>
            <p:spPr bwMode="ltGray">
              <a:xfrm rot="-3989246">
                <a:off x="737" y="241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00" name="Rectangle 96"/>
              <p:cNvSpPr>
                <a:spLocks noChangeArrowheads="1"/>
              </p:cNvSpPr>
              <p:nvPr userDrawn="1"/>
            </p:nvSpPr>
            <p:spPr bwMode="ltGray">
              <a:xfrm rot="-4862215">
                <a:off x="503" y="239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01" name="Rectangle 97"/>
              <p:cNvSpPr>
                <a:spLocks noChangeArrowheads="1"/>
              </p:cNvSpPr>
              <p:nvPr userDrawn="1"/>
            </p:nvSpPr>
            <p:spPr bwMode="ltGray">
              <a:xfrm rot="-4673370">
                <a:off x="533" y="239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02" name="Rectangle 98"/>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03" name="Rectangle 99"/>
              <p:cNvSpPr>
                <a:spLocks noChangeArrowheads="1"/>
              </p:cNvSpPr>
              <p:nvPr userDrawn="1"/>
            </p:nvSpPr>
            <p:spPr bwMode="ltGray">
              <a:xfrm rot="-4580623">
                <a:off x="594" y="239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04" name="Rectangle 100"/>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05" name="Rectangle 101"/>
              <p:cNvSpPr>
                <a:spLocks noChangeArrowheads="1"/>
              </p:cNvSpPr>
              <p:nvPr userDrawn="1"/>
            </p:nvSpPr>
            <p:spPr bwMode="ltGray">
              <a:xfrm rot="-5360484">
                <a:off x="385" y="240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06" name="Rectangle 102"/>
              <p:cNvSpPr>
                <a:spLocks noChangeArrowheads="1"/>
              </p:cNvSpPr>
              <p:nvPr userDrawn="1"/>
            </p:nvSpPr>
            <p:spPr bwMode="ltGray">
              <a:xfrm rot="-5288939">
                <a:off x="418" y="240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07" name="Rectangle 103"/>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08" name="Rectangle 104"/>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09" name="Rectangle 105"/>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10" name="Rectangle 106"/>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11" name="Rectangle 107"/>
              <p:cNvSpPr>
                <a:spLocks noChangeArrowheads="1"/>
              </p:cNvSpPr>
              <p:nvPr userDrawn="1"/>
            </p:nvSpPr>
            <p:spPr bwMode="ltGray">
              <a:xfrm rot="-5919570">
                <a:off x="292" y="242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12" name="Rectangle 108"/>
              <p:cNvSpPr>
                <a:spLocks noChangeArrowheads="1"/>
              </p:cNvSpPr>
              <p:nvPr userDrawn="1"/>
            </p:nvSpPr>
            <p:spPr bwMode="ltGray">
              <a:xfrm rot="-7376291">
                <a:off x="5" y="254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13" name="Rectangle 109"/>
              <p:cNvSpPr>
                <a:spLocks noChangeArrowheads="1"/>
              </p:cNvSpPr>
              <p:nvPr userDrawn="1"/>
            </p:nvSpPr>
            <p:spPr bwMode="ltGray">
              <a:xfrm rot="-7168347">
                <a:off x="64" y="25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14" name="Rectangle 110"/>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15" name="Rectangle 111"/>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16" name="Rectangle 112"/>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17" name="Rectangle 113"/>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18" name="Rectangle 114"/>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19" name="Rectangle 115"/>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20" name="Rectangle 116"/>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21" name="Rectangle 117"/>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22" name="Rectangle 118"/>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23" name="Rectangle 119"/>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24" name="Rectangle 120"/>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25" name="Rectangle 121"/>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26" name="Rectangle 122"/>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27" name="Rectangle 123"/>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28" name="Rectangle 124"/>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29" name="Rectangle 125"/>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30" name="Rectangle 126"/>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31" name="Rectangle 127"/>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32" name="Rectangle 128"/>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33" name="Rectangle 129"/>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34" name="Rectangle 130"/>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35" name="Rectangle 131"/>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36" name="Rectangle 132"/>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37" name="Rectangle 133"/>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38" name="Rectangle 134"/>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39" name="Rectangle 135"/>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40" name="Rectangle 136"/>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41" name="Rectangle 137"/>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42"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7243"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7244"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7245"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7246"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7247"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7248"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7249"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7250"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7251" name="Rectangle 147"/>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52" name="Rectangle 148"/>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7253"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7254" name="Freeform 150"/>
              <p:cNvSpPr>
                <a:spLocks/>
              </p:cNvSpPr>
              <p:nvPr userDrawn="1"/>
            </p:nvSpPr>
            <p:spPr bwMode="ltGray">
              <a:xfrm rot="-2857037">
                <a:off x="619" y="3550"/>
                <a:ext cx="68" cy="69"/>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7255"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7256"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grpSp>
      </p:grpSp>
      <p:sp>
        <p:nvSpPr>
          <p:cNvPr id="47257" name="Rectangle 153"/>
          <p:cNvSpPr>
            <a:spLocks noGrp="1" noChangeArrowheads="1"/>
          </p:cNvSpPr>
          <p:nvPr>
            <p:ph type="ctrTitle" sz="quarter"/>
          </p:nvPr>
        </p:nvSpPr>
        <p:spPr>
          <a:xfrm>
            <a:off x="685800" y="1768475"/>
            <a:ext cx="7772400" cy="1736725"/>
          </a:xfrm>
        </p:spPr>
        <p:txBody>
          <a:bodyPr anchor="b" anchorCtr="1"/>
          <a:lstStyle>
            <a:lvl1pPr>
              <a:defRPr/>
            </a:lvl1pPr>
          </a:lstStyle>
          <a:p>
            <a:pPr lvl="0"/>
            <a:r>
              <a:rPr lang="it-IT" altLang="it-IT" noProof="0" smtClean="0"/>
              <a:t>Fare clic per modificare lo stile del titolo</a:t>
            </a:r>
          </a:p>
        </p:txBody>
      </p:sp>
      <p:sp>
        <p:nvSpPr>
          <p:cNvPr id="47258"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pPr lvl="0"/>
            <a:r>
              <a:rPr lang="it-IT" altLang="it-IT" noProof="0" smtClean="0"/>
              <a:t>Fare clic per modificare lo stile del sottotitolo dello schema</a:t>
            </a:r>
          </a:p>
        </p:txBody>
      </p:sp>
      <p:sp>
        <p:nvSpPr>
          <p:cNvPr id="47259" name="Rectangle 155"/>
          <p:cNvSpPr>
            <a:spLocks noGrp="1" noChangeArrowheads="1"/>
          </p:cNvSpPr>
          <p:nvPr>
            <p:ph type="dt" sz="quarter" idx="2"/>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endParaRPr lang="it-IT" altLang="it-IT"/>
          </a:p>
        </p:txBody>
      </p:sp>
      <p:sp>
        <p:nvSpPr>
          <p:cNvPr id="47260" name="Rectangle 156"/>
          <p:cNvSpPr>
            <a:spLocks noGrp="1" noChangeArrowheads="1"/>
          </p:cNvSpPr>
          <p:nvPr>
            <p:ph type="ftr" sz="quarter" idx="3"/>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endParaRPr lang="it-IT" altLang="it-IT"/>
          </a:p>
        </p:txBody>
      </p:sp>
      <p:sp>
        <p:nvSpPr>
          <p:cNvPr id="47261" name="Rectangle 157"/>
          <p:cNvSpPr>
            <a:spLocks noGrp="1" noChangeArrowheads="1"/>
          </p:cNvSpPr>
          <p:nvPr>
            <p:ph type="sldNum" sz="quarter" idx="4"/>
          </p:nvPr>
        </p:nvSpPr>
        <p:spPr>
          <a:xfrm>
            <a:off x="6553200" y="6248400"/>
            <a:ext cx="2286000" cy="457200"/>
          </a:xfrm>
        </p:spPr>
        <p:txBody>
          <a:bodyPr/>
          <a:lstStyle>
            <a:lvl1pPr>
              <a:defRPr>
                <a:effectLst>
                  <a:outerShdw blurRad="38100" dist="38100" dir="2700000" algn="tl">
                    <a:srgbClr val="000000"/>
                  </a:outerShdw>
                </a:effectLst>
                <a:latin typeface="+mn-lt"/>
              </a:defRPr>
            </a:lvl1pPr>
          </a:lstStyle>
          <a:p>
            <a:fld id="{EF9CF77E-CB84-425C-AA61-831A631EB127}" type="slidenum">
              <a:rPr lang="it-IT" altLang="it-IT"/>
              <a:pPr/>
              <a:t>‹N›</a:t>
            </a:fld>
            <a:endParaRPr lang="it-IT" altLang="it-IT"/>
          </a:p>
        </p:txBody>
      </p:sp>
    </p:spTree>
  </p:cSld>
  <p:clrMapOvr>
    <a:masterClrMapping/>
  </p:clrMapOvr>
  <p:transition>
    <p:wheel spokes="8"/>
    <p:sndAc>
      <p:stSnd>
        <p:snd r:embed="rId1" name="chimes.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ltLang="it-IT"/>
          </a:p>
        </p:txBody>
      </p:sp>
      <p:sp>
        <p:nvSpPr>
          <p:cNvPr id="5" name="Segnaposto piè di pagina 4"/>
          <p:cNvSpPr>
            <a:spLocks noGrp="1"/>
          </p:cNvSpPr>
          <p:nvPr>
            <p:ph type="ftr" sz="quarter" idx="11"/>
          </p:nvPr>
        </p:nvSpPr>
        <p:spPr/>
        <p:txBody>
          <a:bodyPr/>
          <a:lstStyle>
            <a:lvl1pPr>
              <a:defRPr/>
            </a:lvl1pPr>
          </a:lstStyle>
          <a:p>
            <a:endParaRPr lang="it-IT" altLang="it-IT"/>
          </a:p>
        </p:txBody>
      </p:sp>
      <p:sp>
        <p:nvSpPr>
          <p:cNvPr id="6" name="Segnaposto numero diapositiva 5"/>
          <p:cNvSpPr>
            <a:spLocks noGrp="1"/>
          </p:cNvSpPr>
          <p:nvPr>
            <p:ph type="sldNum" sz="quarter" idx="12"/>
          </p:nvPr>
        </p:nvSpPr>
        <p:spPr/>
        <p:txBody>
          <a:bodyPr/>
          <a:lstStyle>
            <a:lvl1pPr>
              <a:defRPr/>
            </a:lvl1pPr>
          </a:lstStyle>
          <a:p>
            <a:fld id="{FD7E03C0-B769-418F-933D-313A12C7102B}" type="slidenum">
              <a:rPr lang="it-IT" altLang="it-IT"/>
              <a:pPr/>
              <a:t>‹N›</a:t>
            </a:fld>
            <a:endParaRPr lang="it-IT" altLang="it-IT"/>
          </a:p>
        </p:txBody>
      </p:sp>
    </p:spTree>
    <p:extLst>
      <p:ext uri="{BB962C8B-B14F-4D97-AF65-F5344CB8AC3E}">
        <p14:creationId xmlns:p14="http://schemas.microsoft.com/office/powerpoint/2010/main" val="2526735740"/>
      </p:ext>
    </p:extLst>
  </p:cSld>
  <p:clrMapOvr>
    <a:masterClrMapping/>
  </p:clrMapOvr>
  <p:transition>
    <p:wheel spokes="8"/>
    <p:sndAc>
      <p:stSnd>
        <p:snd r:embed="rId1" name="chimes.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707188" y="228600"/>
            <a:ext cx="2135187" cy="587057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301625" y="228600"/>
            <a:ext cx="6253163" cy="587057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ltLang="it-IT"/>
          </a:p>
        </p:txBody>
      </p:sp>
      <p:sp>
        <p:nvSpPr>
          <p:cNvPr id="5" name="Segnaposto piè di pagina 4"/>
          <p:cNvSpPr>
            <a:spLocks noGrp="1"/>
          </p:cNvSpPr>
          <p:nvPr>
            <p:ph type="ftr" sz="quarter" idx="11"/>
          </p:nvPr>
        </p:nvSpPr>
        <p:spPr/>
        <p:txBody>
          <a:bodyPr/>
          <a:lstStyle>
            <a:lvl1pPr>
              <a:defRPr/>
            </a:lvl1pPr>
          </a:lstStyle>
          <a:p>
            <a:endParaRPr lang="it-IT" altLang="it-IT"/>
          </a:p>
        </p:txBody>
      </p:sp>
      <p:sp>
        <p:nvSpPr>
          <p:cNvPr id="6" name="Segnaposto numero diapositiva 5"/>
          <p:cNvSpPr>
            <a:spLocks noGrp="1"/>
          </p:cNvSpPr>
          <p:nvPr>
            <p:ph type="sldNum" sz="quarter" idx="12"/>
          </p:nvPr>
        </p:nvSpPr>
        <p:spPr/>
        <p:txBody>
          <a:bodyPr/>
          <a:lstStyle>
            <a:lvl1pPr>
              <a:defRPr/>
            </a:lvl1pPr>
          </a:lstStyle>
          <a:p>
            <a:fld id="{0BF1099B-4E96-4521-9B5D-4BFB6BE7C7F9}" type="slidenum">
              <a:rPr lang="it-IT" altLang="it-IT"/>
              <a:pPr/>
              <a:t>‹N›</a:t>
            </a:fld>
            <a:endParaRPr lang="it-IT" altLang="it-IT"/>
          </a:p>
        </p:txBody>
      </p:sp>
    </p:spTree>
    <p:extLst>
      <p:ext uri="{BB962C8B-B14F-4D97-AF65-F5344CB8AC3E}">
        <p14:creationId xmlns:p14="http://schemas.microsoft.com/office/powerpoint/2010/main" val="1278213445"/>
      </p:ext>
    </p:extLst>
  </p:cSld>
  <p:clrMapOvr>
    <a:masterClrMapping/>
  </p:clrMapOvr>
  <p:transition>
    <p:wheel spokes="8"/>
    <p:sndAc>
      <p:stSnd>
        <p:snd r:embed="rId1" name="chimes.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ltLang="it-IT"/>
          </a:p>
        </p:txBody>
      </p:sp>
      <p:sp>
        <p:nvSpPr>
          <p:cNvPr id="5" name="Segnaposto piè di pagina 4"/>
          <p:cNvSpPr>
            <a:spLocks noGrp="1"/>
          </p:cNvSpPr>
          <p:nvPr>
            <p:ph type="ftr" sz="quarter" idx="11"/>
          </p:nvPr>
        </p:nvSpPr>
        <p:spPr/>
        <p:txBody>
          <a:bodyPr/>
          <a:lstStyle>
            <a:lvl1pPr>
              <a:defRPr/>
            </a:lvl1pPr>
          </a:lstStyle>
          <a:p>
            <a:endParaRPr lang="it-IT" altLang="it-IT"/>
          </a:p>
        </p:txBody>
      </p:sp>
      <p:sp>
        <p:nvSpPr>
          <p:cNvPr id="6" name="Segnaposto numero diapositiva 5"/>
          <p:cNvSpPr>
            <a:spLocks noGrp="1"/>
          </p:cNvSpPr>
          <p:nvPr>
            <p:ph type="sldNum" sz="quarter" idx="12"/>
          </p:nvPr>
        </p:nvSpPr>
        <p:spPr/>
        <p:txBody>
          <a:bodyPr/>
          <a:lstStyle>
            <a:lvl1pPr>
              <a:defRPr/>
            </a:lvl1pPr>
          </a:lstStyle>
          <a:p>
            <a:fld id="{6E953473-B705-4C1D-8859-37794FA42314}" type="slidenum">
              <a:rPr lang="it-IT" altLang="it-IT"/>
              <a:pPr/>
              <a:t>‹N›</a:t>
            </a:fld>
            <a:endParaRPr lang="it-IT" altLang="it-IT"/>
          </a:p>
        </p:txBody>
      </p:sp>
    </p:spTree>
    <p:extLst>
      <p:ext uri="{BB962C8B-B14F-4D97-AF65-F5344CB8AC3E}">
        <p14:creationId xmlns:p14="http://schemas.microsoft.com/office/powerpoint/2010/main" val="691623575"/>
      </p:ext>
    </p:extLst>
  </p:cSld>
  <p:clrMapOvr>
    <a:masterClrMapping/>
  </p:clrMapOvr>
  <p:transition>
    <p:wheel spokes="8"/>
    <p:sndAc>
      <p:stSnd>
        <p:snd r:embed="rId1" name="chimes.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endParaRPr lang="it-IT" altLang="it-IT"/>
          </a:p>
        </p:txBody>
      </p:sp>
      <p:sp>
        <p:nvSpPr>
          <p:cNvPr id="5" name="Segnaposto piè di pagina 4"/>
          <p:cNvSpPr>
            <a:spLocks noGrp="1"/>
          </p:cNvSpPr>
          <p:nvPr>
            <p:ph type="ftr" sz="quarter" idx="11"/>
          </p:nvPr>
        </p:nvSpPr>
        <p:spPr/>
        <p:txBody>
          <a:bodyPr/>
          <a:lstStyle>
            <a:lvl1pPr>
              <a:defRPr/>
            </a:lvl1pPr>
          </a:lstStyle>
          <a:p>
            <a:endParaRPr lang="it-IT" altLang="it-IT"/>
          </a:p>
        </p:txBody>
      </p:sp>
      <p:sp>
        <p:nvSpPr>
          <p:cNvPr id="6" name="Segnaposto numero diapositiva 5"/>
          <p:cNvSpPr>
            <a:spLocks noGrp="1"/>
          </p:cNvSpPr>
          <p:nvPr>
            <p:ph type="sldNum" sz="quarter" idx="12"/>
          </p:nvPr>
        </p:nvSpPr>
        <p:spPr/>
        <p:txBody>
          <a:bodyPr/>
          <a:lstStyle>
            <a:lvl1pPr>
              <a:defRPr/>
            </a:lvl1pPr>
          </a:lstStyle>
          <a:p>
            <a:fld id="{EA4D1C53-732A-473C-A335-369DD41A1A47}" type="slidenum">
              <a:rPr lang="it-IT" altLang="it-IT"/>
              <a:pPr/>
              <a:t>‹N›</a:t>
            </a:fld>
            <a:endParaRPr lang="it-IT" altLang="it-IT"/>
          </a:p>
        </p:txBody>
      </p:sp>
    </p:spTree>
    <p:extLst>
      <p:ext uri="{BB962C8B-B14F-4D97-AF65-F5344CB8AC3E}">
        <p14:creationId xmlns:p14="http://schemas.microsoft.com/office/powerpoint/2010/main" val="60478069"/>
      </p:ext>
    </p:extLst>
  </p:cSld>
  <p:clrMapOvr>
    <a:masterClrMapping/>
  </p:clrMapOvr>
  <p:transition>
    <p:wheel spokes="8"/>
    <p:sndAc>
      <p:stSnd>
        <p:snd r:embed="rId1" name="chimes.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endParaRPr lang="it-IT" altLang="it-IT"/>
          </a:p>
        </p:txBody>
      </p:sp>
      <p:sp>
        <p:nvSpPr>
          <p:cNvPr id="6" name="Segnaposto piè di pagina 5"/>
          <p:cNvSpPr>
            <a:spLocks noGrp="1"/>
          </p:cNvSpPr>
          <p:nvPr>
            <p:ph type="ftr" sz="quarter" idx="11"/>
          </p:nvPr>
        </p:nvSpPr>
        <p:spPr/>
        <p:txBody>
          <a:bodyPr/>
          <a:lstStyle>
            <a:lvl1pPr>
              <a:defRPr/>
            </a:lvl1pPr>
          </a:lstStyle>
          <a:p>
            <a:endParaRPr lang="it-IT" altLang="it-IT"/>
          </a:p>
        </p:txBody>
      </p:sp>
      <p:sp>
        <p:nvSpPr>
          <p:cNvPr id="7" name="Segnaposto numero diapositiva 6"/>
          <p:cNvSpPr>
            <a:spLocks noGrp="1"/>
          </p:cNvSpPr>
          <p:nvPr>
            <p:ph type="sldNum" sz="quarter" idx="12"/>
          </p:nvPr>
        </p:nvSpPr>
        <p:spPr/>
        <p:txBody>
          <a:bodyPr/>
          <a:lstStyle>
            <a:lvl1pPr>
              <a:defRPr/>
            </a:lvl1pPr>
          </a:lstStyle>
          <a:p>
            <a:fld id="{FF522219-0FDC-4407-9A0F-D4ACAE4905CC}" type="slidenum">
              <a:rPr lang="it-IT" altLang="it-IT"/>
              <a:pPr/>
              <a:t>‹N›</a:t>
            </a:fld>
            <a:endParaRPr lang="it-IT" altLang="it-IT"/>
          </a:p>
        </p:txBody>
      </p:sp>
    </p:spTree>
    <p:extLst>
      <p:ext uri="{BB962C8B-B14F-4D97-AF65-F5344CB8AC3E}">
        <p14:creationId xmlns:p14="http://schemas.microsoft.com/office/powerpoint/2010/main" val="4107860245"/>
      </p:ext>
    </p:extLst>
  </p:cSld>
  <p:clrMapOvr>
    <a:masterClrMapping/>
  </p:clrMapOvr>
  <p:transition>
    <p:wheel spokes="8"/>
    <p:sndAc>
      <p:stSnd>
        <p:snd r:embed="rId1" name="chimes.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endParaRPr lang="it-IT" altLang="it-IT"/>
          </a:p>
        </p:txBody>
      </p:sp>
      <p:sp>
        <p:nvSpPr>
          <p:cNvPr id="8" name="Segnaposto piè di pagina 7"/>
          <p:cNvSpPr>
            <a:spLocks noGrp="1"/>
          </p:cNvSpPr>
          <p:nvPr>
            <p:ph type="ftr" sz="quarter" idx="11"/>
          </p:nvPr>
        </p:nvSpPr>
        <p:spPr/>
        <p:txBody>
          <a:bodyPr/>
          <a:lstStyle>
            <a:lvl1pPr>
              <a:defRPr/>
            </a:lvl1pPr>
          </a:lstStyle>
          <a:p>
            <a:endParaRPr lang="it-IT" altLang="it-IT"/>
          </a:p>
        </p:txBody>
      </p:sp>
      <p:sp>
        <p:nvSpPr>
          <p:cNvPr id="9" name="Segnaposto numero diapositiva 8"/>
          <p:cNvSpPr>
            <a:spLocks noGrp="1"/>
          </p:cNvSpPr>
          <p:nvPr>
            <p:ph type="sldNum" sz="quarter" idx="12"/>
          </p:nvPr>
        </p:nvSpPr>
        <p:spPr/>
        <p:txBody>
          <a:bodyPr/>
          <a:lstStyle>
            <a:lvl1pPr>
              <a:defRPr/>
            </a:lvl1pPr>
          </a:lstStyle>
          <a:p>
            <a:fld id="{5CEF7656-E57B-4A74-9698-4071E930BCC1}" type="slidenum">
              <a:rPr lang="it-IT" altLang="it-IT"/>
              <a:pPr/>
              <a:t>‹N›</a:t>
            </a:fld>
            <a:endParaRPr lang="it-IT" altLang="it-IT"/>
          </a:p>
        </p:txBody>
      </p:sp>
    </p:spTree>
    <p:extLst>
      <p:ext uri="{BB962C8B-B14F-4D97-AF65-F5344CB8AC3E}">
        <p14:creationId xmlns:p14="http://schemas.microsoft.com/office/powerpoint/2010/main" val="2198903595"/>
      </p:ext>
    </p:extLst>
  </p:cSld>
  <p:clrMapOvr>
    <a:masterClrMapping/>
  </p:clrMapOvr>
  <p:transition>
    <p:wheel spokes="8"/>
    <p:sndAc>
      <p:stSnd>
        <p:snd r:embed="rId1" name="chimes.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endParaRPr lang="it-IT" altLang="it-IT"/>
          </a:p>
        </p:txBody>
      </p:sp>
      <p:sp>
        <p:nvSpPr>
          <p:cNvPr id="4" name="Segnaposto piè di pagina 3"/>
          <p:cNvSpPr>
            <a:spLocks noGrp="1"/>
          </p:cNvSpPr>
          <p:nvPr>
            <p:ph type="ftr" sz="quarter" idx="11"/>
          </p:nvPr>
        </p:nvSpPr>
        <p:spPr/>
        <p:txBody>
          <a:bodyPr/>
          <a:lstStyle>
            <a:lvl1pPr>
              <a:defRPr/>
            </a:lvl1pPr>
          </a:lstStyle>
          <a:p>
            <a:endParaRPr lang="it-IT" altLang="it-IT"/>
          </a:p>
        </p:txBody>
      </p:sp>
      <p:sp>
        <p:nvSpPr>
          <p:cNvPr id="5" name="Segnaposto numero diapositiva 4"/>
          <p:cNvSpPr>
            <a:spLocks noGrp="1"/>
          </p:cNvSpPr>
          <p:nvPr>
            <p:ph type="sldNum" sz="quarter" idx="12"/>
          </p:nvPr>
        </p:nvSpPr>
        <p:spPr/>
        <p:txBody>
          <a:bodyPr/>
          <a:lstStyle>
            <a:lvl1pPr>
              <a:defRPr/>
            </a:lvl1pPr>
          </a:lstStyle>
          <a:p>
            <a:fld id="{683BF5C9-3C90-4C84-AA5A-E21108389FE9}" type="slidenum">
              <a:rPr lang="it-IT" altLang="it-IT"/>
              <a:pPr/>
              <a:t>‹N›</a:t>
            </a:fld>
            <a:endParaRPr lang="it-IT" altLang="it-IT"/>
          </a:p>
        </p:txBody>
      </p:sp>
    </p:spTree>
    <p:extLst>
      <p:ext uri="{BB962C8B-B14F-4D97-AF65-F5344CB8AC3E}">
        <p14:creationId xmlns:p14="http://schemas.microsoft.com/office/powerpoint/2010/main" val="212419305"/>
      </p:ext>
    </p:extLst>
  </p:cSld>
  <p:clrMapOvr>
    <a:masterClrMapping/>
  </p:clrMapOvr>
  <p:transition>
    <p:wheel spokes="8"/>
    <p:sndAc>
      <p:stSnd>
        <p:snd r:embed="rId1" name="chimes.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it-IT" altLang="it-IT"/>
          </a:p>
        </p:txBody>
      </p:sp>
      <p:sp>
        <p:nvSpPr>
          <p:cNvPr id="3" name="Segnaposto piè di pagina 2"/>
          <p:cNvSpPr>
            <a:spLocks noGrp="1"/>
          </p:cNvSpPr>
          <p:nvPr>
            <p:ph type="ftr" sz="quarter" idx="11"/>
          </p:nvPr>
        </p:nvSpPr>
        <p:spPr/>
        <p:txBody>
          <a:bodyPr/>
          <a:lstStyle>
            <a:lvl1pPr>
              <a:defRPr/>
            </a:lvl1pPr>
          </a:lstStyle>
          <a:p>
            <a:endParaRPr lang="it-IT" altLang="it-IT"/>
          </a:p>
        </p:txBody>
      </p:sp>
      <p:sp>
        <p:nvSpPr>
          <p:cNvPr id="4" name="Segnaposto numero diapositiva 3"/>
          <p:cNvSpPr>
            <a:spLocks noGrp="1"/>
          </p:cNvSpPr>
          <p:nvPr>
            <p:ph type="sldNum" sz="quarter" idx="12"/>
          </p:nvPr>
        </p:nvSpPr>
        <p:spPr/>
        <p:txBody>
          <a:bodyPr/>
          <a:lstStyle>
            <a:lvl1pPr>
              <a:defRPr/>
            </a:lvl1pPr>
          </a:lstStyle>
          <a:p>
            <a:fld id="{56556ED2-C779-4694-AC7D-DC55BDE517AF}" type="slidenum">
              <a:rPr lang="it-IT" altLang="it-IT"/>
              <a:pPr/>
              <a:t>‹N›</a:t>
            </a:fld>
            <a:endParaRPr lang="it-IT" altLang="it-IT"/>
          </a:p>
        </p:txBody>
      </p:sp>
    </p:spTree>
    <p:extLst>
      <p:ext uri="{BB962C8B-B14F-4D97-AF65-F5344CB8AC3E}">
        <p14:creationId xmlns:p14="http://schemas.microsoft.com/office/powerpoint/2010/main" val="1646198332"/>
      </p:ext>
    </p:extLst>
  </p:cSld>
  <p:clrMapOvr>
    <a:masterClrMapping/>
  </p:clrMapOvr>
  <p:transition>
    <p:wheel spokes="8"/>
    <p:sndAc>
      <p:stSnd>
        <p:snd r:embed="rId1" name="chimes.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ltLang="it-IT"/>
          </a:p>
        </p:txBody>
      </p:sp>
      <p:sp>
        <p:nvSpPr>
          <p:cNvPr id="6" name="Segnaposto piè di pagina 5"/>
          <p:cNvSpPr>
            <a:spLocks noGrp="1"/>
          </p:cNvSpPr>
          <p:nvPr>
            <p:ph type="ftr" sz="quarter" idx="11"/>
          </p:nvPr>
        </p:nvSpPr>
        <p:spPr/>
        <p:txBody>
          <a:bodyPr/>
          <a:lstStyle>
            <a:lvl1pPr>
              <a:defRPr/>
            </a:lvl1pPr>
          </a:lstStyle>
          <a:p>
            <a:endParaRPr lang="it-IT" altLang="it-IT"/>
          </a:p>
        </p:txBody>
      </p:sp>
      <p:sp>
        <p:nvSpPr>
          <p:cNvPr id="7" name="Segnaposto numero diapositiva 6"/>
          <p:cNvSpPr>
            <a:spLocks noGrp="1"/>
          </p:cNvSpPr>
          <p:nvPr>
            <p:ph type="sldNum" sz="quarter" idx="12"/>
          </p:nvPr>
        </p:nvSpPr>
        <p:spPr/>
        <p:txBody>
          <a:bodyPr/>
          <a:lstStyle>
            <a:lvl1pPr>
              <a:defRPr/>
            </a:lvl1pPr>
          </a:lstStyle>
          <a:p>
            <a:fld id="{EF280C37-1991-4B98-82CE-B1E7170A11F4}" type="slidenum">
              <a:rPr lang="it-IT" altLang="it-IT"/>
              <a:pPr/>
              <a:t>‹N›</a:t>
            </a:fld>
            <a:endParaRPr lang="it-IT" altLang="it-IT"/>
          </a:p>
        </p:txBody>
      </p:sp>
    </p:spTree>
    <p:extLst>
      <p:ext uri="{BB962C8B-B14F-4D97-AF65-F5344CB8AC3E}">
        <p14:creationId xmlns:p14="http://schemas.microsoft.com/office/powerpoint/2010/main" val="4015921843"/>
      </p:ext>
    </p:extLst>
  </p:cSld>
  <p:clrMapOvr>
    <a:masterClrMapping/>
  </p:clrMapOvr>
  <p:transition>
    <p:wheel spokes="8"/>
    <p:sndAc>
      <p:stSnd>
        <p:snd r:embed="rId1" name="chimes.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ltLang="it-IT"/>
          </a:p>
        </p:txBody>
      </p:sp>
      <p:sp>
        <p:nvSpPr>
          <p:cNvPr id="6" name="Segnaposto piè di pagina 5"/>
          <p:cNvSpPr>
            <a:spLocks noGrp="1"/>
          </p:cNvSpPr>
          <p:nvPr>
            <p:ph type="ftr" sz="quarter" idx="11"/>
          </p:nvPr>
        </p:nvSpPr>
        <p:spPr/>
        <p:txBody>
          <a:bodyPr/>
          <a:lstStyle>
            <a:lvl1pPr>
              <a:defRPr/>
            </a:lvl1pPr>
          </a:lstStyle>
          <a:p>
            <a:endParaRPr lang="it-IT" altLang="it-IT"/>
          </a:p>
        </p:txBody>
      </p:sp>
      <p:sp>
        <p:nvSpPr>
          <p:cNvPr id="7" name="Segnaposto numero diapositiva 6"/>
          <p:cNvSpPr>
            <a:spLocks noGrp="1"/>
          </p:cNvSpPr>
          <p:nvPr>
            <p:ph type="sldNum" sz="quarter" idx="12"/>
          </p:nvPr>
        </p:nvSpPr>
        <p:spPr/>
        <p:txBody>
          <a:bodyPr/>
          <a:lstStyle>
            <a:lvl1pPr>
              <a:defRPr/>
            </a:lvl1pPr>
          </a:lstStyle>
          <a:p>
            <a:fld id="{18E62064-B376-40A3-91E3-AA8336CF9001}" type="slidenum">
              <a:rPr lang="it-IT" altLang="it-IT"/>
              <a:pPr/>
              <a:t>‹N›</a:t>
            </a:fld>
            <a:endParaRPr lang="it-IT" altLang="it-IT"/>
          </a:p>
        </p:txBody>
      </p:sp>
    </p:spTree>
    <p:extLst>
      <p:ext uri="{BB962C8B-B14F-4D97-AF65-F5344CB8AC3E}">
        <p14:creationId xmlns:p14="http://schemas.microsoft.com/office/powerpoint/2010/main" val="3723149666"/>
      </p:ext>
    </p:extLst>
  </p:cSld>
  <p:clrMapOvr>
    <a:masterClrMapping/>
  </p:clrMapOvr>
  <p:transition>
    <p:wheel spokes="8"/>
    <p:sndAc>
      <p:stSnd>
        <p:snd r:embed="rId1" name="chimes.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46082" name="Group 2"/>
          <p:cNvGrpSpPr>
            <a:grpSpLocks/>
          </p:cNvGrpSpPr>
          <p:nvPr/>
        </p:nvGrpSpPr>
        <p:grpSpPr bwMode="auto">
          <a:xfrm>
            <a:off x="0" y="1422400"/>
            <a:ext cx="9147175" cy="5435600"/>
            <a:chOff x="0" y="896"/>
            <a:chExt cx="5762" cy="3424"/>
          </a:xfrm>
        </p:grpSpPr>
        <p:grpSp>
          <p:nvGrpSpPr>
            <p:cNvPr id="46083" name="Group 3"/>
            <p:cNvGrpSpPr>
              <a:grpSpLocks/>
            </p:cNvGrpSpPr>
            <p:nvPr userDrawn="1"/>
          </p:nvGrpSpPr>
          <p:grpSpPr bwMode="auto">
            <a:xfrm>
              <a:off x="20" y="896"/>
              <a:ext cx="5742" cy="3424"/>
              <a:chOff x="20" y="896"/>
              <a:chExt cx="5742" cy="3424"/>
            </a:xfrm>
          </p:grpSpPr>
          <p:sp>
            <p:nvSpPr>
              <p:cNvPr id="46084"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6085"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6086"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6087"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6088"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6089"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Lst>
                <a:ahLst/>
                <a:cxnLst>
                  <a:cxn ang="0">
                    <a:pos x="T0" y="T1"/>
                  </a:cxn>
                  <a:cxn ang="0">
                    <a:pos x="T2" y="T3"/>
                  </a:cxn>
                  <a:cxn ang="0">
                    <a:pos x="T4" y="T5"/>
                  </a:cxn>
                  <a:cxn ang="0">
                    <a:pos x="T6" y="T7"/>
                  </a:cxn>
                  <a:cxn ang="0">
                    <a:pos x="T8" y="T9"/>
                  </a:cxn>
                  <a:cxn ang="0">
                    <a:pos x="T10" y="T11"/>
                  </a:cxn>
                  <a:cxn ang="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6090"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6091"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6092"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6093"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6094"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Lst>
                <a:ahLst/>
                <a:cxnLst>
                  <a:cxn ang="0">
                    <a:pos x="T0" y="T1"/>
                  </a:cxn>
                  <a:cxn ang="0">
                    <a:pos x="T2" y="T3"/>
                  </a:cxn>
                  <a:cxn ang="0">
                    <a:pos x="T4" y="T5"/>
                  </a:cxn>
                  <a:cxn ang="0">
                    <a:pos x="T6" y="T7"/>
                  </a:cxn>
                  <a:cxn ang="0">
                    <a:pos x="T8" y="T9"/>
                  </a:cxn>
                  <a:cxn ang="0">
                    <a:pos x="T10" y="T11"/>
                  </a:cxn>
                  <a:cxn ang="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6095"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6096"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grpSp>
        <p:grpSp>
          <p:nvGrpSpPr>
            <p:cNvPr id="46097" name="Group 17"/>
            <p:cNvGrpSpPr>
              <a:grpSpLocks/>
            </p:cNvGrpSpPr>
            <p:nvPr userDrawn="1"/>
          </p:nvGrpSpPr>
          <p:grpSpPr bwMode="auto">
            <a:xfrm>
              <a:off x="0" y="2291"/>
              <a:ext cx="1385" cy="1702"/>
              <a:chOff x="0" y="2291"/>
              <a:chExt cx="1385" cy="1702"/>
            </a:xfrm>
          </p:grpSpPr>
          <p:sp>
            <p:nvSpPr>
              <p:cNvPr id="46098" name="Rectangle 18"/>
              <p:cNvSpPr>
                <a:spLocks noChangeArrowheads="1"/>
              </p:cNvSpPr>
              <p:nvPr userDrawn="1"/>
            </p:nvSpPr>
            <p:spPr bwMode="ltGray">
              <a:xfrm rot="6798887">
                <a:off x="62" y="388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099" name="Rectangle 19"/>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00" name="Rectangle 20"/>
              <p:cNvSpPr>
                <a:spLocks noChangeArrowheads="1"/>
              </p:cNvSpPr>
              <p:nvPr userDrawn="1"/>
            </p:nvSpPr>
            <p:spPr bwMode="ltGray">
              <a:xfrm rot="6798887">
                <a:off x="6" y="387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01" name="Rectangle 21"/>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02" name="Rectangle 22"/>
              <p:cNvSpPr>
                <a:spLocks noChangeArrowheads="1"/>
              </p:cNvSpPr>
              <p:nvPr userDrawn="1"/>
            </p:nvSpPr>
            <p:spPr bwMode="ltGray">
              <a:xfrm rot="5999912">
                <a:off x="182" y="388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03" name="Rectangle 23"/>
              <p:cNvSpPr>
                <a:spLocks noChangeArrowheads="1"/>
              </p:cNvSpPr>
              <p:nvPr userDrawn="1"/>
            </p:nvSpPr>
            <p:spPr bwMode="ltGray">
              <a:xfrm rot="6250138">
                <a:off x="152"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04" name="Rectangle 24"/>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05" name="Rectangle 25"/>
              <p:cNvSpPr>
                <a:spLocks noChangeArrowheads="1"/>
              </p:cNvSpPr>
              <p:nvPr userDrawn="1"/>
            </p:nvSpPr>
            <p:spPr bwMode="ltGray">
              <a:xfrm rot="5380717">
                <a:off x="363" y="386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06" name="Rectangle 26"/>
              <p:cNvSpPr>
                <a:spLocks noChangeArrowheads="1"/>
              </p:cNvSpPr>
              <p:nvPr userDrawn="1"/>
            </p:nvSpPr>
            <p:spPr bwMode="ltGray">
              <a:xfrm rot="5380717">
                <a:off x="332" y="387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07" name="Rectangle 27"/>
              <p:cNvSpPr>
                <a:spLocks noChangeArrowheads="1"/>
              </p:cNvSpPr>
              <p:nvPr userDrawn="1"/>
            </p:nvSpPr>
            <p:spPr bwMode="ltGray">
              <a:xfrm rot="5583200">
                <a:off x="302" y="387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08" name="Rectangle 28"/>
              <p:cNvSpPr>
                <a:spLocks noChangeArrowheads="1"/>
              </p:cNvSpPr>
              <p:nvPr userDrawn="1"/>
            </p:nvSpPr>
            <p:spPr bwMode="ltGray">
              <a:xfrm rot="5737625">
                <a:off x="270" y="388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09" name="Rectangle 29"/>
              <p:cNvSpPr>
                <a:spLocks noChangeArrowheads="1"/>
              </p:cNvSpPr>
              <p:nvPr userDrawn="1"/>
            </p:nvSpPr>
            <p:spPr bwMode="ltGray">
              <a:xfrm rot="4715477">
                <a:off x="516" y="382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10" name="Rectangle 30"/>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11" name="Rectangle 31"/>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12" name="Rectangle 32"/>
              <p:cNvSpPr>
                <a:spLocks noChangeArrowheads="1"/>
              </p:cNvSpPr>
              <p:nvPr userDrawn="1"/>
            </p:nvSpPr>
            <p:spPr bwMode="ltGray">
              <a:xfrm rot="5041352">
                <a:off x="426" y="385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13" name="Rectangle 33"/>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14" name="Rectangle 34"/>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15" name="Rectangle 35"/>
              <p:cNvSpPr>
                <a:spLocks noChangeArrowheads="1"/>
              </p:cNvSpPr>
              <p:nvPr userDrawn="1"/>
            </p:nvSpPr>
            <p:spPr bwMode="ltGray">
              <a:xfrm rot="4104184">
                <a:off x="605" y="379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16" name="Rectangle 36"/>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17" name="Rectangle 37"/>
              <p:cNvSpPr>
                <a:spLocks noChangeArrowheads="1"/>
              </p:cNvSpPr>
              <p:nvPr userDrawn="1"/>
            </p:nvSpPr>
            <p:spPr bwMode="ltGray">
              <a:xfrm rot="3368036">
                <a:off x="799" y="3683"/>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18" name="Rectangle 38"/>
              <p:cNvSpPr>
                <a:spLocks noChangeArrowheads="1"/>
              </p:cNvSpPr>
              <p:nvPr userDrawn="1"/>
            </p:nvSpPr>
            <p:spPr bwMode="ltGray">
              <a:xfrm rot="3368036">
                <a:off x="772" y="369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19" name="Rectangle 39"/>
              <p:cNvSpPr>
                <a:spLocks noChangeArrowheads="1"/>
              </p:cNvSpPr>
              <p:nvPr userDrawn="1"/>
            </p:nvSpPr>
            <p:spPr bwMode="ltGray">
              <a:xfrm rot="3368036">
                <a:off x="745" y="37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20" name="Rectangle 40"/>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21" name="Rectangle 41"/>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22" name="Rectangle 42"/>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23" name="Rectangle 43"/>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24" name="Rectangle 44"/>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25" name="Rectangle 45"/>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26" name="Rectangle 46"/>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27" name="Rectangle 47"/>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28" name="Rectangle 48"/>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29" name="Rectangle 49"/>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30" name="Rectangle 50"/>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31" name="Rectangle 51"/>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32" name="Rectangle 52"/>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33" name="Rectangle 53"/>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34" name="Rectangle 54"/>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35" name="Rectangle 55"/>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36" name="Rectangle 56"/>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37" name="Rectangle 57"/>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38" name="Rectangle 58"/>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39" name="Rectangle 59"/>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40" name="Rectangle 60"/>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41" name="Rectangle 61"/>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42" name="Rectangle 62"/>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43" name="Rectangle 63"/>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44" name="Rectangle 64"/>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45" name="Rectangle 65"/>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46" name="Rectangle 66"/>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47" name="Rectangle 67"/>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48" name="Rectangle 68"/>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49" name="Rectangle 69"/>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50" name="Rectangle 70"/>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51" name="Rectangle 71"/>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52" name="Rectangle 72"/>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53" name="Rectangle 73"/>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54" name="Rectangle 74"/>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55" name="Rectangle 75"/>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56" name="Rectangle 76"/>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57" name="Rectangle 77"/>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58" name="Rectangle 78"/>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59" name="Rectangle 79"/>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60" name="Rectangle 80"/>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61"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6162" name="Rectangle 82"/>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63" name="Rectangle 83"/>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64" name="Rectangle 84"/>
              <p:cNvSpPr>
                <a:spLocks noChangeArrowheads="1"/>
              </p:cNvSpPr>
              <p:nvPr userDrawn="1"/>
            </p:nvSpPr>
            <p:spPr bwMode="ltGray">
              <a:xfrm rot="-2957028">
                <a:off x="907" y="24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65" name="Rectangle 85"/>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66" name="Rectangle 86"/>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67" name="Rectangle 87"/>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68" name="Rectangle 88"/>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69" name="Rectangle 89"/>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70" name="Rectangle 90"/>
              <p:cNvSpPr>
                <a:spLocks noChangeArrowheads="1"/>
              </p:cNvSpPr>
              <p:nvPr userDrawn="1"/>
            </p:nvSpPr>
            <p:spPr bwMode="ltGray">
              <a:xfrm rot="-3514633">
                <a:off x="837" y="24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71" name="Rectangle 91"/>
              <p:cNvSpPr>
                <a:spLocks noChangeArrowheads="1"/>
              </p:cNvSpPr>
              <p:nvPr userDrawn="1"/>
            </p:nvSpPr>
            <p:spPr bwMode="ltGray">
              <a:xfrm rot="-3220799">
                <a:off x="862" y="245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72" name="Rectangle 92"/>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73" name="Rectangle 93"/>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74" name="Rectangle 94"/>
              <p:cNvSpPr>
                <a:spLocks noChangeArrowheads="1"/>
              </p:cNvSpPr>
              <p:nvPr userDrawn="1"/>
            </p:nvSpPr>
            <p:spPr bwMode="ltGray">
              <a:xfrm rot="-4250359">
                <a:off x="707" y="2407"/>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75" name="Rectangle 95"/>
              <p:cNvSpPr>
                <a:spLocks noChangeArrowheads="1"/>
              </p:cNvSpPr>
              <p:nvPr userDrawn="1"/>
            </p:nvSpPr>
            <p:spPr bwMode="ltGray">
              <a:xfrm rot="-3989246">
                <a:off x="737" y="241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76" name="Rectangle 96"/>
              <p:cNvSpPr>
                <a:spLocks noChangeArrowheads="1"/>
              </p:cNvSpPr>
              <p:nvPr userDrawn="1"/>
            </p:nvSpPr>
            <p:spPr bwMode="ltGray">
              <a:xfrm rot="-4862215">
                <a:off x="503" y="239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77" name="Rectangle 97"/>
              <p:cNvSpPr>
                <a:spLocks noChangeArrowheads="1"/>
              </p:cNvSpPr>
              <p:nvPr userDrawn="1"/>
            </p:nvSpPr>
            <p:spPr bwMode="ltGray">
              <a:xfrm rot="-4673370">
                <a:off x="533" y="239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78" name="Rectangle 98"/>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79" name="Rectangle 99"/>
              <p:cNvSpPr>
                <a:spLocks noChangeArrowheads="1"/>
              </p:cNvSpPr>
              <p:nvPr userDrawn="1"/>
            </p:nvSpPr>
            <p:spPr bwMode="ltGray">
              <a:xfrm rot="-4580623">
                <a:off x="594" y="239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80" name="Rectangle 100"/>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81" name="Rectangle 101"/>
              <p:cNvSpPr>
                <a:spLocks noChangeArrowheads="1"/>
              </p:cNvSpPr>
              <p:nvPr userDrawn="1"/>
            </p:nvSpPr>
            <p:spPr bwMode="ltGray">
              <a:xfrm rot="-5360484">
                <a:off x="385" y="240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82" name="Rectangle 102"/>
              <p:cNvSpPr>
                <a:spLocks noChangeArrowheads="1"/>
              </p:cNvSpPr>
              <p:nvPr userDrawn="1"/>
            </p:nvSpPr>
            <p:spPr bwMode="ltGray">
              <a:xfrm rot="-5288939">
                <a:off x="418" y="240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83" name="Rectangle 103"/>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84" name="Rectangle 104"/>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85" name="Rectangle 105"/>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86" name="Rectangle 106"/>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87" name="Rectangle 107"/>
              <p:cNvSpPr>
                <a:spLocks noChangeArrowheads="1"/>
              </p:cNvSpPr>
              <p:nvPr userDrawn="1"/>
            </p:nvSpPr>
            <p:spPr bwMode="ltGray">
              <a:xfrm rot="-5919570">
                <a:off x="292" y="242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88" name="Rectangle 108"/>
              <p:cNvSpPr>
                <a:spLocks noChangeArrowheads="1"/>
              </p:cNvSpPr>
              <p:nvPr userDrawn="1"/>
            </p:nvSpPr>
            <p:spPr bwMode="ltGray">
              <a:xfrm rot="-7376291">
                <a:off x="5" y="254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89" name="Rectangle 109"/>
              <p:cNvSpPr>
                <a:spLocks noChangeArrowheads="1"/>
              </p:cNvSpPr>
              <p:nvPr userDrawn="1"/>
            </p:nvSpPr>
            <p:spPr bwMode="ltGray">
              <a:xfrm rot="-7168347">
                <a:off x="64" y="25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90" name="Rectangle 110"/>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91" name="Rectangle 111"/>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92" name="Rectangle 112"/>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93" name="Rectangle 113"/>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94" name="Rectangle 114"/>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95" name="Rectangle 115"/>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96" name="Rectangle 116"/>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97" name="Rectangle 117"/>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98" name="Rectangle 118"/>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199" name="Rectangle 119"/>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200" name="Rectangle 120"/>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201" name="Rectangle 121"/>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202" name="Rectangle 122"/>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203" name="Rectangle 123"/>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204" name="Rectangle 124"/>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205" name="Rectangle 125"/>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206" name="Rectangle 126"/>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207" name="Rectangle 127"/>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208" name="Rectangle 128"/>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209" name="Rectangle 129"/>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210" name="Rectangle 130"/>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211" name="Rectangle 131"/>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212" name="Rectangle 132"/>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213" name="Rectangle 133"/>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214" name="Rectangle 134"/>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215" name="Rectangle 135"/>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216" name="Rectangle 136"/>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217" name="Rectangle 137"/>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218"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6219"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6220"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6221"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6222"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6223"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6224"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6225"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6226"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6227" name="Rectangle 147"/>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228" name="Rectangle 148"/>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229"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6230" name="Freeform 150"/>
              <p:cNvSpPr>
                <a:spLocks/>
              </p:cNvSpPr>
              <p:nvPr userDrawn="1"/>
            </p:nvSpPr>
            <p:spPr bwMode="ltGray">
              <a:xfrm rot="-2857037">
                <a:off x="619" y="3550"/>
                <a:ext cx="68" cy="69"/>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6231"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6232"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grpSp>
      </p:grpSp>
      <p:sp>
        <p:nvSpPr>
          <p:cNvPr id="46233" name="Rectangle 153"/>
          <p:cNvSpPr>
            <a:spLocks noGrp="1" noRot="1" noChangeArrowheads="1"/>
          </p:cNvSpPr>
          <p:nvPr>
            <p:ph type="title"/>
          </p:nvPr>
        </p:nvSpPr>
        <p:spPr bwMode="auto">
          <a:xfrm>
            <a:off x="301625" y="228600"/>
            <a:ext cx="85407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46234" name="Rectangle 154"/>
          <p:cNvSpPr>
            <a:spLocks noGrp="1" noChangeArrowheads="1"/>
          </p:cNvSpPr>
          <p:nvPr>
            <p:ph type="dt" sz="half" idx="2"/>
          </p:nvPr>
        </p:nvSpPr>
        <p:spPr bwMode="auto">
          <a:xfrm>
            <a:off x="301625" y="6245225"/>
            <a:ext cx="228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vl1pPr>
          </a:lstStyle>
          <a:p>
            <a:endParaRPr lang="it-IT" altLang="it-IT"/>
          </a:p>
        </p:txBody>
      </p:sp>
      <p:sp>
        <p:nvSpPr>
          <p:cNvPr id="46235" name="Rectangle 15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it-IT" altLang="it-IT"/>
          </a:p>
        </p:txBody>
      </p:sp>
      <p:sp>
        <p:nvSpPr>
          <p:cNvPr id="46236" name="Rectangle 156"/>
          <p:cNvSpPr>
            <a:spLocks noGrp="1" noChangeArrowheads="1"/>
          </p:cNvSpPr>
          <p:nvPr>
            <p:ph type="sldNum" sz="quarter" idx="4"/>
          </p:nvPr>
        </p:nvSpPr>
        <p:spPr bwMode="auto">
          <a:xfrm>
            <a:off x="6553200" y="6245225"/>
            <a:ext cx="228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fld id="{A42E2EEC-4CB6-4BB4-BE22-7E950C9E791D}" type="slidenum">
              <a:rPr lang="it-IT" altLang="it-IT"/>
              <a:pPr/>
              <a:t>‹N›</a:t>
            </a:fld>
            <a:endParaRPr lang="it-IT" altLang="it-IT"/>
          </a:p>
        </p:txBody>
      </p:sp>
      <p:sp>
        <p:nvSpPr>
          <p:cNvPr id="46237" name="Rectangle 157"/>
          <p:cNvSpPr>
            <a:spLocks noGrp="1" noRot="1" noChangeArrowheads="1"/>
          </p:cNvSpPr>
          <p:nvPr>
            <p:ph type="body" idx="1"/>
          </p:nvPr>
        </p:nvSpPr>
        <p:spPr bwMode="auto">
          <a:xfrm>
            <a:off x="301625" y="1600200"/>
            <a:ext cx="8540750"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Tree>
  </p:cSld>
  <p:clrMap bg1="dk2" tx1="lt1" bg2="dk1"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ransition>
    <p:wheel spokes="8"/>
    <p:sndAc>
      <p:stSnd>
        <p:snd r:embed="rId13" name="chimes.wav"/>
      </p:stSnd>
    </p:sndAc>
  </p:transition>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0" y="0"/>
            <a:ext cx="9144000" cy="1676400"/>
          </a:xfrm>
        </p:spPr>
        <p:txBody>
          <a:bodyPr/>
          <a:lstStyle/>
          <a:p>
            <a:r>
              <a:rPr lang="it-IT" altLang="it-IT" b="1">
                <a:solidFill>
                  <a:schemeClr val="tx1"/>
                </a:solidFill>
              </a:rPr>
              <a:t>Prof. Bruno Pierri</a:t>
            </a:r>
            <a:br>
              <a:rPr lang="it-IT" altLang="it-IT" b="1">
                <a:solidFill>
                  <a:schemeClr val="tx1"/>
                </a:solidFill>
              </a:rPr>
            </a:br>
            <a:r>
              <a:rPr lang="it-IT" altLang="it-IT" b="1">
                <a:solidFill>
                  <a:schemeClr val="tx1"/>
                </a:solidFill>
              </a:rPr>
              <a:t>History of Italian Foreign Policy</a:t>
            </a:r>
          </a:p>
        </p:txBody>
      </p:sp>
      <p:sp>
        <p:nvSpPr>
          <p:cNvPr id="4099" name="Rectangle 3"/>
          <p:cNvSpPr>
            <a:spLocks noGrp="1" noChangeArrowheads="1"/>
          </p:cNvSpPr>
          <p:nvPr>
            <p:ph type="subTitle" idx="1"/>
          </p:nvPr>
        </p:nvSpPr>
        <p:spPr>
          <a:xfrm>
            <a:off x="0" y="2895600"/>
            <a:ext cx="9144000" cy="2743200"/>
          </a:xfrm>
        </p:spPr>
        <p:txBody>
          <a:bodyPr/>
          <a:lstStyle/>
          <a:p>
            <a:pPr>
              <a:lnSpc>
                <a:spcPct val="90000"/>
              </a:lnSpc>
            </a:pPr>
            <a:r>
              <a:rPr lang="it-IT" altLang="it-IT" sz="3600" b="1"/>
              <a:t>Fascist Italy and the Middle East: From the Treaty of London to the first Fascist Decade </a:t>
            </a:r>
            <a:br>
              <a:rPr lang="it-IT" altLang="it-IT" sz="3600" b="1"/>
            </a:br>
            <a:r>
              <a:rPr lang="it-IT" altLang="it-IT" sz="3600" b="1"/>
              <a:t/>
            </a:r>
            <a:br>
              <a:rPr lang="it-IT" altLang="it-IT" sz="3600" b="1"/>
            </a:br>
            <a:r>
              <a:rPr lang="it-IT" altLang="it-IT" sz="3600" b="1"/>
              <a:t>March 9th, 2016</a:t>
            </a:r>
          </a:p>
        </p:txBody>
      </p:sp>
    </p:spTree>
  </p:cSld>
  <p:clrMapOvr>
    <a:masterClrMapping/>
  </p:clrMapOvr>
  <p:transition>
    <p:wheel spokes="8"/>
    <p:sndAc>
      <p:stSnd>
        <p:snd r:embed="rId2" name="chimes.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rrowheads="1"/>
          </p:cNvSpPr>
          <p:nvPr>
            <p:ph type="title"/>
          </p:nvPr>
        </p:nvSpPr>
        <p:spPr>
          <a:xfrm>
            <a:off x="0" y="0"/>
            <a:ext cx="9144000" cy="838200"/>
          </a:xfrm>
        </p:spPr>
        <p:txBody>
          <a:bodyPr/>
          <a:lstStyle/>
          <a:p>
            <a:r>
              <a:rPr lang="it-IT" altLang="it-IT" b="1"/>
              <a:t>Francesco Saverio Nitti</a:t>
            </a:r>
          </a:p>
        </p:txBody>
      </p:sp>
      <p:sp>
        <p:nvSpPr>
          <p:cNvPr id="187395" name="Rectangle 3"/>
          <p:cNvSpPr>
            <a:spLocks noGrp="1" noRot="1" noChangeArrowheads="1"/>
          </p:cNvSpPr>
          <p:nvPr>
            <p:ph type="body" idx="1"/>
          </p:nvPr>
        </p:nvSpPr>
        <p:spPr>
          <a:xfrm>
            <a:off x="0" y="1066800"/>
            <a:ext cx="9144000" cy="5791200"/>
          </a:xfrm>
        </p:spPr>
        <p:txBody>
          <a:bodyPr/>
          <a:lstStyle/>
          <a:p>
            <a:r>
              <a:rPr lang="it-IT" altLang="it-IT" b="1"/>
              <a:t>After the war, Nitti believed colonial adventures would involve Italy in economic ruin and catastrophic military consequences</a:t>
            </a:r>
          </a:p>
          <a:p>
            <a:r>
              <a:rPr lang="it-IT" altLang="it-IT" b="1"/>
              <a:t>Following Kemal’s rise, Itay decided to withdraw troops and establish friendly relations with Turkey</a:t>
            </a:r>
          </a:p>
        </p:txBody>
      </p:sp>
    </p:spTree>
  </p:cSld>
  <p:clrMapOvr>
    <a:masterClrMapping/>
  </p:clrMapOvr>
  <p:transition>
    <p:wheel spokes="8"/>
    <p:sndAc>
      <p:stSnd>
        <p:snd r:embed="rId2" name="chimes.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rrowheads="1"/>
          </p:cNvSpPr>
          <p:nvPr>
            <p:ph type="title"/>
          </p:nvPr>
        </p:nvSpPr>
        <p:spPr>
          <a:xfrm>
            <a:off x="0" y="0"/>
            <a:ext cx="9144000" cy="838200"/>
          </a:xfrm>
        </p:spPr>
        <p:txBody>
          <a:bodyPr/>
          <a:lstStyle/>
          <a:p>
            <a:r>
              <a:rPr lang="it-IT" altLang="it-IT" b="1"/>
              <a:t>Young Mussolini</a:t>
            </a:r>
          </a:p>
        </p:txBody>
      </p:sp>
      <p:sp>
        <p:nvSpPr>
          <p:cNvPr id="188419" name="Rectangle 3"/>
          <p:cNvSpPr>
            <a:spLocks noGrp="1" noRot="1" noChangeArrowheads="1"/>
          </p:cNvSpPr>
          <p:nvPr>
            <p:ph type="body" idx="1"/>
          </p:nvPr>
        </p:nvSpPr>
        <p:spPr>
          <a:xfrm>
            <a:off x="0" y="1066800"/>
            <a:ext cx="9144000" cy="5791200"/>
          </a:xfrm>
        </p:spPr>
        <p:txBody>
          <a:bodyPr/>
          <a:lstStyle/>
          <a:p>
            <a:pPr>
              <a:lnSpc>
                <a:spcPct val="90000"/>
              </a:lnSpc>
            </a:pPr>
            <a:r>
              <a:rPr lang="it-IT" altLang="it-IT" b="1"/>
              <a:t>Cultural heritage: Impressed by orientalism</a:t>
            </a:r>
          </a:p>
          <a:p>
            <a:pPr>
              <a:lnSpc>
                <a:spcPct val="90000"/>
              </a:lnSpc>
            </a:pPr>
            <a:r>
              <a:rPr lang="it-IT" altLang="it-IT" b="1"/>
              <a:t>Sense of superiority and generalization about Arabs: avoid sexual relations among races</a:t>
            </a:r>
          </a:p>
          <a:p>
            <a:pPr>
              <a:lnSpc>
                <a:spcPct val="90000"/>
              </a:lnSpc>
            </a:pPr>
            <a:r>
              <a:rPr lang="it-IT" altLang="it-IT" b="1"/>
              <a:t>Support of Middle Eastern countries’ independence from France and Britain: expansion not only in terms of territorial conquests</a:t>
            </a:r>
          </a:p>
          <a:p>
            <a:pPr>
              <a:lnSpc>
                <a:spcPct val="90000"/>
              </a:lnSpc>
            </a:pPr>
            <a:r>
              <a:rPr lang="it-IT" altLang="it-IT" b="1"/>
              <a:t>Middle East as a great opportunity for Italy. Large countries with scarce population </a:t>
            </a:r>
          </a:p>
        </p:txBody>
      </p:sp>
    </p:spTree>
  </p:cSld>
  <p:clrMapOvr>
    <a:masterClrMapping/>
  </p:clrMapOvr>
  <p:transition>
    <p:wheel spokes="8"/>
    <p:sndAc>
      <p:stSnd>
        <p:snd r:embed="rId2" name="chimes.wav"/>
      </p:stSnd>
    </p:sndAc>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rrowheads="1"/>
          </p:cNvSpPr>
          <p:nvPr>
            <p:ph type="title"/>
          </p:nvPr>
        </p:nvSpPr>
        <p:spPr>
          <a:xfrm>
            <a:off x="0" y="0"/>
            <a:ext cx="9144000" cy="1066800"/>
          </a:xfrm>
        </p:spPr>
        <p:txBody>
          <a:bodyPr/>
          <a:lstStyle/>
          <a:p>
            <a:r>
              <a:rPr lang="it-IT" altLang="it-IT" b="1"/>
              <a:t>Pre-March on Rome rethoric</a:t>
            </a:r>
          </a:p>
        </p:txBody>
      </p:sp>
      <p:sp>
        <p:nvSpPr>
          <p:cNvPr id="189443" name="Rectangle 3"/>
          <p:cNvSpPr>
            <a:spLocks noGrp="1" noRot="1" noChangeArrowheads="1"/>
          </p:cNvSpPr>
          <p:nvPr>
            <p:ph type="body" idx="1"/>
          </p:nvPr>
        </p:nvSpPr>
        <p:spPr>
          <a:xfrm>
            <a:off x="0" y="1219200"/>
            <a:ext cx="9144000" cy="5638800"/>
          </a:xfrm>
        </p:spPr>
        <p:txBody>
          <a:bodyPr/>
          <a:lstStyle/>
          <a:p>
            <a:r>
              <a:rPr lang="it-IT" altLang="it-IT" b="1"/>
              <a:t>Classic imperialist tones: Mediterranean as a natural field for Italy and doorway to Africa</a:t>
            </a:r>
          </a:p>
          <a:p>
            <a:r>
              <a:rPr lang="it-IT" altLang="it-IT" b="1"/>
              <a:t>Italy needed space for existence and had civilizing mission</a:t>
            </a:r>
          </a:p>
        </p:txBody>
      </p:sp>
    </p:spTree>
  </p:cSld>
  <p:clrMapOvr>
    <a:masterClrMapping/>
  </p:clrMapOvr>
  <p:transition>
    <p:wheel spokes="8"/>
    <p:sndAc>
      <p:stSnd>
        <p:snd r:embed="rId2" name="chimes.wav"/>
      </p:stSnd>
    </p:sndAc>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Rot="1" noChangeArrowheads="1"/>
          </p:cNvSpPr>
          <p:nvPr>
            <p:ph type="title"/>
          </p:nvPr>
        </p:nvSpPr>
        <p:spPr>
          <a:xfrm>
            <a:off x="0" y="0"/>
            <a:ext cx="9144000" cy="685800"/>
          </a:xfrm>
        </p:spPr>
        <p:txBody>
          <a:bodyPr/>
          <a:lstStyle/>
          <a:p>
            <a:r>
              <a:rPr lang="it-IT" altLang="it-IT" sz="4000" b="1"/>
              <a:t>First agreements with Britain</a:t>
            </a:r>
          </a:p>
        </p:txBody>
      </p:sp>
      <p:sp>
        <p:nvSpPr>
          <p:cNvPr id="190467" name="Rectangle 3"/>
          <p:cNvSpPr>
            <a:spLocks noGrp="1" noRot="1" noChangeArrowheads="1"/>
          </p:cNvSpPr>
          <p:nvPr>
            <p:ph type="body" idx="1"/>
          </p:nvPr>
        </p:nvSpPr>
        <p:spPr>
          <a:xfrm>
            <a:off x="0" y="1066800"/>
            <a:ext cx="9144000" cy="5791200"/>
          </a:xfrm>
        </p:spPr>
        <p:txBody>
          <a:bodyPr/>
          <a:lstStyle/>
          <a:p>
            <a:r>
              <a:rPr lang="it-IT" altLang="it-IT" b="1"/>
              <a:t>Jarabus oasis and Jubaland ceded to Italy</a:t>
            </a:r>
          </a:p>
          <a:p>
            <a:r>
              <a:rPr lang="it-IT" altLang="it-IT" b="1"/>
              <a:t>Continuity of Cavourian policy: step by step territorial gains</a:t>
            </a:r>
          </a:p>
        </p:txBody>
      </p:sp>
    </p:spTree>
  </p:cSld>
  <p:clrMapOvr>
    <a:masterClrMapping/>
  </p:clrMapOvr>
  <p:transition>
    <p:wheel spokes="8"/>
    <p:sndAc>
      <p:stSnd>
        <p:snd r:embed="rId2" name="chimes.wav"/>
      </p:stSnd>
    </p:sndAc>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rrowheads="1"/>
          </p:cNvSpPr>
          <p:nvPr>
            <p:ph type="title"/>
          </p:nvPr>
        </p:nvSpPr>
        <p:spPr/>
        <p:txBody>
          <a:bodyPr/>
          <a:lstStyle/>
          <a:p>
            <a:endParaRPr lang="it-IT" altLang="it-IT"/>
          </a:p>
        </p:txBody>
      </p:sp>
      <p:sp>
        <p:nvSpPr>
          <p:cNvPr id="191491" name="Rectangle 3"/>
          <p:cNvSpPr>
            <a:spLocks noGrp="1" noRot="1" noChangeArrowheads="1"/>
          </p:cNvSpPr>
          <p:nvPr>
            <p:ph type="body" idx="1"/>
          </p:nvPr>
        </p:nvSpPr>
        <p:spPr/>
        <p:txBody>
          <a:bodyPr/>
          <a:lstStyle/>
          <a:p>
            <a:endParaRPr lang="it-IT" altLang="it-IT"/>
          </a:p>
        </p:txBody>
      </p:sp>
      <p:pic>
        <p:nvPicPr>
          <p:cNvPr id="191493" name="Picture 5" descr="l_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heel spokes="8"/>
    <p:sndAc>
      <p:stSnd>
        <p:snd r:embed="rId2" name="chimes.wav"/>
      </p:stSnd>
    </p:sndAc>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rrowheads="1"/>
          </p:cNvSpPr>
          <p:nvPr>
            <p:ph type="title"/>
          </p:nvPr>
        </p:nvSpPr>
        <p:spPr/>
        <p:txBody>
          <a:bodyPr/>
          <a:lstStyle/>
          <a:p>
            <a:endParaRPr lang="it-IT" altLang="it-IT"/>
          </a:p>
        </p:txBody>
      </p:sp>
      <p:sp>
        <p:nvSpPr>
          <p:cNvPr id="192515" name="Rectangle 3"/>
          <p:cNvSpPr>
            <a:spLocks noGrp="1" noRot="1" noChangeArrowheads="1"/>
          </p:cNvSpPr>
          <p:nvPr>
            <p:ph type="body" idx="1"/>
          </p:nvPr>
        </p:nvSpPr>
        <p:spPr/>
        <p:txBody>
          <a:bodyPr/>
          <a:lstStyle/>
          <a:p>
            <a:endParaRPr lang="it-IT" altLang="it-IT"/>
          </a:p>
        </p:txBody>
      </p:sp>
      <p:pic>
        <p:nvPicPr>
          <p:cNvPr id="192517" name="Picture 5" descr="Jubaland-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heel spokes="8"/>
    <p:sndAc>
      <p:stSnd>
        <p:snd r:embed="rId2" name="chimes.wav"/>
      </p:stSnd>
    </p:sndAc>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rrowheads="1"/>
          </p:cNvSpPr>
          <p:nvPr>
            <p:ph type="title"/>
          </p:nvPr>
        </p:nvSpPr>
        <p:spPr>
          <a:xfrm>
            <a:off x="0" y="0"/>
            <a:ext cx="9144000" cy="838200"/>
          </a:xfrm>
        </p:spPr>
        <p:txBody>
          <a:bodyPr/>
          <a:lstStyle/>
          <a:p>
            <a:r>
              <a:rPr lang="it-IT" altLang="it-IT" b="1"/>
              <a:t>Mandates</a:t>
            </a:r>
          </a:p>
        </p:txBody>
      </p:sp>
      <p:sp>
        <p:nvSpPr>
          <p:cNvPr id="193539" name="Rectangle 3"/>
          <p:cNvSpPr>
            <a:spLocks noGrp="1" noRot="1" noChangeArrowheads="1"/>
          </p:cNvSpPr>
          <p:nvPr>
            <p:ph type="body" idx="1"/>
          </p:nvPr>
        </p:nvSpPr>
        <p:spPr>
          <a:xfrm>
            <a:off x="0" y="990600"/>
            <a:ext cx="9144000" cy="5867400"/>
          </a:xfrm>
        </p:spPr>
        <p:txBody>
          <a:bodyPr/>
          <a:lstStyle/>
          <a:p>
            <a:pPr>
              <a:lnSpc>
                <a:spcPct val="80000"/>
              </a:lnSpc>
            </a:pPr>
            <a:r>
              <a:rPr lang="it-IT" altLang="it-IT" sz="2800" b="1"/>
              <a:t>After realising that Mandates could not be redistributed, Mussolini turned to old policy of advocating weak independent states subject to Italian influence</a:t>
            </a:r>
          </a:p>
          <a:p>
            <a:pPr>
              <a:lnSpc>
                <a:spcPct val="80000"/>
              </a:lnSpc>
            </a:pPr>
            <a:r>
              <a:rPr lang="it-IT" altLang="it-IT" sz="2800" b="1"/>
              <a:t>By putting pressure from Red Sea shores, Italy hoped to extend sphere of influence and establish special relations on Arabian Peninsula, starting from Yemen</a:t>
            </a:r>
          </a:p>
          <a:p>
            <a:pPr>
              <a:lnSpc>
                <a:spcPct val="80000"/>
              </a:lnSpc>
            </a:pPr>
            <a:r>
              <a:rPr lang="it-IT" altLang="it-IT" sz="2800" b="1"/>
              <a:t>1923-1926: Italian economic and cultural penetration in Yemen: building of infrastructures and trade of oil: first country to recognise Yemeni independence in 1926</a:t>
            </a:r>
          </a:p>
          <a:p>
            <a:pPr>
              <a:lnSpc>
                <a:spcPct val="80000"/>
              </a:lnSpc>
            </a:pPr>
            <a:r>
              <a:rPr lang="it-IT" altLang="it-IT" sz="2800" b="1"/>
              <a:t>In the same years, Abd al-Aziz al-Saud, ruler of Hijaz, united the rest of the peninsula under his new kingdom of Saudi Arabia, British ally</a:t>
            </a:r>
          </a:p>
        </p:txBody>
      </p:sp>
    </p:spTree>
  </p:cSld>
  <p:clrMapOvr>
    <a:masterClrMapping/>
  </p:clrMapOvr>
  <p:transition>
    <p:wheel spokes="8"/>
    <p:sndAc>
      <p:stSnd>
        <p:snd r:embed="rId2" name="chimes.wav"/>
      </p:stSnd>
    </p:sndAc>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Rot="1" noChangeArrowheads="1"/>
          </p:cNvSpPr>
          <p:nvPr>
            <p:ph type="title"/>
          </p:nvPr>
        </p:nvSpPr>
        <p:spPr/>
        <p:txBody>
          <a:bodyPr/>
          <a:lstStyle/>
          <a:p>
            <a:endParaRPr lang="it-IT" altLang="it-IT"/>
          </a:p>
        </p:txBody>
      </p:sp>
      <p:sp>
        <p:nvSpPr>
          <p:cNvPr id="194563" name="Rectangle 3"/>
          <p:cNvSpPr>
            <a:spLocks noGrp="1" noRot="1" noChangeArrowheads="1"/>
          </p:cNvSpPr>
          <p:nvPr>
            <p:ph type="body" idx="1"/>
          </p:nvPr>
        </p:nvSpPr>
        <p:spPr/>
        <p:txBody>
          <a:bodyPr/>
          <a:lstStyle/>
          <a:p>
            <a:endParaRPr lang="it-IT" altLang="it-IT"/>
          </a:p>
        </p:txBody>
      </p:sp>
      <p:pic>
        <p:nvPicPr>
          <p:cNvPr id="194565" name="Picture 5" descr="mand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heel spokes="8"/>
    <p:sndAc>
      <p:stSnd>
        <p:snd r:embed="rId2" name="chimes.wav"/>
      </p:stSnd>
    </p:sndAc>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rrowheads="1"/>
          </p:cNvSpPr>
          <p:nvPr>
            <p:ph type="title"/>
          </p:nvPr>
        </p:nvSpPr>
        <p:spPr/>
        <p:txBody>
          <a:bodyPr/>
          <a:lstStyle/>
          <a:p>
            <a:endParaRPr lang="it-IT" altLang="it-IT"/>
          </a:p>
        </p:txBody>
      </p:sp>
      <p:sp>
        <p:nvSpPr>
          <p:cNvPr id="207875" name="Rectangle 3"/>
          <p:cNvSpPr>
            <a:spLocks noGrp="1" noRot="1" noChangeArrowheads="1"/>
          </p:cNvSpPr>
          <p:nvPr>
            <p:ph type="body" idx="1"/>
          </p:nvPr>
        </p:nvSpPr>
        <p:spPr/>
        <p:txBody>
          <a:bodyPr/>
          <a:lstStyle/>
          <a:p>
            <a:endParaRPr lang="it-IT" altLang="it-IT"/>
          </a:p>
        </p:txBody>
      </p:sp>
      <p:pic>
        <p:nvPicPr>
          <p:cNvPr id="207877" name="Picture 5" descr="Hija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heel spokes="8"/>
    <p:sndAc>
      <p:stSnd>
        <p:snd r:embed="rId2" name="chimes.wav"/>
      </p:stSnd>
    </p:sndAc>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rrowheads="1"/>
          </p:cNvSpPr>
          <p:nvPr>
            <p:ph type="title"/>
          </p:nvPr>
        </p:nvSpPr>
        <p:spPr/>
        <p:txBody>
          <a:bodyPr/>
          <a:lstStyle/>
          <a:p>
            <a:endParaRPr lang="it-IT" altLang="it-IT"/>
          </a:p>
        </p:txBody>
      </p:sp>
      <p:sp>
        <p:nvSpPr>
          <p:cNvPr id="195587" name="Rectangle 3"/>
          <p:cNvSpPr>
            <a:spLocks noGrp="1" noRot="1" noChangeArrowheads="1"/>
          </p:cNvSpPr>
          <p:nvPr>
            <p:ph type="body" idx="1"/>
          </p:nvPr>
        </p:nvSpPr>
        <p:spPr/>
        <p:txBody>
          <a:bodyPr/>
          <a:lstStyle/>
          <a:p>
            <a:endParaRPr lang="it-IT" altLang="it-IT"/>
          </a:p>
        </p:txBody>
      </p:sp>
      <p:pic>
        <p:nvPicPr>
          <p:cNvPr id="195589" name="Picture 5" descr="Aden-1946-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heel spokes="8"/>
    <p:sndAc>
      <p:stSnd>
        <p:snd r:embed="rId2" name="chimes.wav"/>
      </p:stSnd>
    </p:sndAc>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a:xfrm>
            <a:off x="0" y="0"/>
            <a:ext cx="9144000" cy="609600"/>
          </a:xfrm>
        </p:spPr>
        <p:txBody>
          <a:bodyPr/>
          <a:lstStyle/>
          <a:p>
            <a:r>
              <a:rPr lang="it-IT" altLang="it-IT" sz="3200" b="1"/>
              <a:t>Treaty of London</a:t>
            </a:r>
          </a:p>
        </p:txBody>
      </p:sp>
      <p:sp>
        <p:nvSpPr>
          <p:cNvPr id="16387" name="Rectangle 3"/>
          <p:cNvSpPr>
            <a:spLocks noGrp="1" noRot="1" noChangeArrowheads="1"/>
          </p:cNvSpPr>
          <p:nvPr>
            <p:ph type="body" idx="1"/>
          </p:nvPr>
        </p:nvSpPr>
        <p:spPr>
          <a:xfrm>
            <a:off x="0" y="685800"/>
            <a:ext cx="9144000" cy="6172200"/>
          </a:xfrm>
        </p:spPr>
        <p:txBody>
          <a:bodyPr/>
          <a:lstStyle/>
          <a:p>
            <a:pPr marL="609600" indent="-609600">
              <a:lnSpc>
                <a:spcPct val="80000"/>
              </a:lnSpc>
            </a:pPr>
            <a:r>
              <a:rPr lang="it-IT" altLang="it-IT" sz="2200" b="1"/>
              <a:t>Middle East played good part in Italian decision to join war</a:t>
            </a:r>
          </a:p>
          <a:p>
            <a:pPr marL="609600" indent="-609600">
              <a:lnSpc>
                <a:spcPct val="80000"/>
              </a:lnSpc>
            </a:pPr>
            <a:r>
              <a:rPr lang="it-IT" altLang="it-IT" sz="2200" b="1"/>
              <a:t>French and British bombed Dardanelles: Italy believed it could become too late to take part in partition of Turkey</a:t>
            </a:r>
          </a:p>
          <a:p>
            <a:pPr marL="609600" indent="-609600">
              <a:lnSpc>
                <a:spcPct val="80000"/>
              </a:lnSpc>
            </a:pPr>
            <a:r>
              <a:rPr lang="it-IT" altLang="it-IT" sz="2200" b="1"/>
              <a:t>Telegram to Italian Ambassador to London: </a:t>
            </a:r>
            <a:r>
              <a:rPr lang="en-US" altLang="it-IT" sz="2200" b="1" u="sng">
                <a:cs typeface="Tahoma" pitchFamily="34" charset="0"/>
              </a:rPr>
              <a:t>«</a:t>
            </a:r>
            <a:r>
              <a:rPr lang="it-IT" altLang="it-IT" sz="2200" b="1" u="sng"/>
              <a:t>Italian Govt, for reasons of loyalty to Austria and Germany, wish to keep scrict neutrality, but in light of threats which may derive from a changed territorial asset in the Balkans, Adriatic, and in general European and Mediterranean area, as well as the threat coming from German and Austrian resentment due to Italian neutrality, think it possible to join British, French and Russian war effort. However, for economic reasons this option must be necessarily followed by a series of guarantees...»  </a:t>
            </a:r>
          </a:p>
          <a:p>
            <a:pPr marL="609600" indent="-609600">
              <a:lnSpc>
                <a:spcPct val="80000"/>
              </a:lnSpc>
            </a:pPr>
            <a:r>
              <a:rPr lang="it-IT" altLang="it-IT" sz="2200" b="1"/>
              <a:t>26.04.1915 Italy to join war within a month with Entente, in exchange of, in case of victory, Trentino, Southern Tirol, Venezia Giulia, Istria except Fiume, part of Dalmatia, several isles in Adriatic, Vlona and Saseno in Albania, coal fields in Turkey. Territorial compensations in Africa to detriment of German colonies. </a:t>
            </a:r>
            <a:r>
              <a:rPr lang="it-IT" altLang="it-IT" sz="2200" b="1" u="sng"/>
              <a:t>Italian committemnt to fight with Britain, France and Russia aganinst all of their enemies</a:t>
            </a:r>
            <a:endParaRPr lang="it-IT" altLang="it-IT" sz="2200" b="1"/>
          </a:p>
        </p:txBody>
      </p:sp>
    </p:spTree>
  </p:cSld>
  <p:clrMapOvr>
    <a:masterClrMapping/>
  </p:clrMapOvr>
  <p:transition>
    <p:wheel spokes="8"/>
    <p:sndAc>
      <p:stSnd>
        <p:snd r:embed="rId2" name="chimes.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rrowheads="1"/>
          </p:cNvSpPr>
          <p:nvPr>
            <p:ph type="title"/>
          </p:nvPr>
        </p:nvSpPr>
        <p:spPr>
          <a:xfrm>
            <a:off x="0" y="0"/>
            <a:ext cx="9144000" cy="914400"/>
          </a:xfrm>
        </p:spPr>
        <p:txBody>
          <a:bodyPr/>
          <a:lstStyle/>
          <a:p>
            <a:r>
              <a:rPr lang="it-IT" altLang="it-IT" b="1"/>
              <a:t>Rome Agreement 1927</a:t>
            </a:r>
          </a:p>
        </p:txBody>
      </p:sp>
      <p:sp>
        <p:nvSpPr>
          <p:cNvPr id="196611" name="Rectangle 3"/>
          <p:cNvSpPr>
            <a:spLocks noGrp="1" noRot="1" noChangeArrowheads="1"/>
          </p:cNvSpPr>
          <p:nvPr>
            <p:ph type="body" idx="1"/>
          </p:nvPr>
        </p:nvSpPr>
        <p:spPr>
          <a:xfrm>
            <a:off x="0" y="1143000"/>
            <a:ext cx="9144000" cy="5715000"/>
          </a:xfrm>
        </p:spPr>
        <p:txBody>
          <a:bodyPr/>
          <a:lstStyle/>
          <a:p>
            <a:r>
              <a:rPr lang="it-IT" altLang="it-IT" b="1"/>
              <a:t>Preserve peace among Arab rulers of Eastern shores of Red Sea</a:t>
            </a:r>
          </a:p>
          <a:p>
            <a:r>
              <a:rPr lang="it-IT" altLang="it-IT" b="1"/>
              <a:t>Despite this, British thought Italians were encouraging Yemeni incursion beyond frontier with Aden and retaliated with aerial bombings</a:t>
            </a:r>
          </a:p>
        </p:txBody>
      </p:sp>
    </p:spTree>
  </p:cSld>
  <p:clrMapOvr>
    <a:masterClrMapping/>
  </p:clrMapOvr>
  <p:transition>
    <p:wheel spokes="8"/>
    <p:sndAc>
      <p:stSnd>
        <p:snd r:embed="rId2" name="chimes.wav"/>
      </p:stSnd>
    </p:sndAc>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rrowheads="1"/>
          </p:cNvSpPr>
          <p:nvPr>
            <p:ph type="title"/>
          </p:nvPr>
        </p:nvSpPr>
        <p:spPr>
          <a:xfrm>
            <a:off x="0" y="0"/>
            <a:ext cx="9144000" cy="685800"/>
          </a:xfrm>
        </p:spPr>
        <p:txBody>
          <a:bodyPr/>
          <a:lstStyle/>
          <a:p>
            <a:r>
              <a:rPr lang="it-IT" altLang="it-IT" sz="4000" b="1"/>
              <a:t>Revolt in Libya</a:t>
            </a:r>
          </a:p>
        </p:txBody>
      </p:sp>
      <p:sp>
        <p:nvSpPr>
          <p:cNvPr id="197635" name="Rectangle 3"/>
          <p:cNvSpPr>
            <a:spLocks noGrp="1" noRot="1" noChangeArrowheads="1"/>
          </p:cNvSpPr>
          <p:nvPr>
            <p:ph type="body" idx="1"/>
          </p:nvPr>
        </p:nvSpPr>
        <p:spPr>
          <a:xfrm>
            <a:off x="0" y="762000"/>
            <a:ext cx="9144000" cy="6096000"/>
          </a:xfrm>
        </p:spPr>
        <p:txBody>
          <a:bodyPr/>
          <a:lstStyle/>
          <a:p>
            <a:pPr>
              <a:lnSpc>
                <a:spcPct val="80000"/>
              </a:lnSpc>
            </a:pPr>
            <a:r>
              <a:rPr lang="it-IT" altLang="it-IT" sz="2400" b="1"/>
              <a:t>Emir Muhammad Idris fled to Egypt in 1922</a:t>
            </a:r>
          </a:p>
          <a:p>
            <a:pPr>
              <a:lnSpc>
                <a:spcPct val="80000"/>
              </a:lnSpc>
            </a:pPr>
            <a:r>
              <a:rPr lang="it-IT" altLang="it-IT" sz="2400" b="1"/>
              <a:t>From 1922 to 1928, Italian forces under Badoglio waged a punitive pacification campaign. Badoglio's successor, Rodolfo Graziani, accepted the commission from Mussolini on the condition that he was allowed to crush Libyan resistance. </a:t>
            </a:r>
          </a:p>
          <a:p>
            <a:pPr>
              <a:lnSpc>
                <a:spcPct val="80000"/>
              </a:lnSpc>
            </a:pPr>
            <a:r>
              <a:rPr lang="it-IT" altLang="it-IT" sz="2400" b="1"/>
              <a:t>Omar Mukhtar became leader of the uprising.</a:t>
            </a:r>
          </a:p>
          <a:p>
            <a:pPr>
              <a:lnSpc>
                <a:spcPct val="80000"/>
              </a:lnSpc>
            </a:pPr>
            <a:r>
              <a:rPr lang="it-IT" altLang="it-IT" sz="2400" b="1"/>
              <a:t>Italian policy in Libya reached the level of full scale war.</a:t>
            </a:r>
          </a:p>
          <a:p>
            <a:pPr>
              <a:lnSpc>
                <a:spcPct val="80000"/>
              </a:lnSpc>
            </a:pPr>
            <a:r>
              <a:rPr lang="it-IT" altLang="it-IT" sz="2400" b="1"/>
              <a:t>Soon afterwards, the colonial administration began wholesale deportation to deny the rebels the support of the local population </a:t>
            </a:r>
          </a:p>
          <a:p>
            <a:pPr>
              <a:lnSpc>
                <a:spcPct val="80000"/>
              </a:lnSpc>
            </a:pPr>
            <a:r>
              <a:rPr lang="it-IT" altLang="it-IT" sz="2400" b="1"/>
              <a:t>After Al-Mukhtar's capture September 15, 1931 and his execution, the resistance petered out.</a:t>
            </a:r>
          </a:p>
          <a:p>
            <a:pPr>
              <a:lnSpc>
                <a:spcPct val="80000"/>
              </a:lnSpc>
            </a:pPr>
            <a:r>
              <a:rPr lang="it-IT" altLang="it-IT" sz="2400" b="1"/>
              <a:t>Italian fierce repression strongly criticized in Muslim countries</a:t>
            </a:r>
          </a:p>
        </p:txBody>
      </p:sp>
    </p:spTree>
  </p:cSld>
  <p:clrMapOvr>
    <a:masterClrMapping/>
  </p:clrMapOvr>
  <p:transition>
    <p:wheel spokes="8"/>
    <p:sndAc>
      <p:stSnd>
        <p:snd r:embed="rId2" name="chimes.wav"/>
      </p:stSnd>
    </p:sndAc>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rrowheads="1"/>
          </p:cNvSpPr>
          <p:nvPr>
            <p:ph type="title"/>
          </p:nvPr>
        </p:nvSpPr>
        <p:spPr/>
        <p:txBody>
          <a:bodyPr/>
          <a:lstStyle/>
          <a:p>
            <a:endParaRPr lang="it-IT" altLang="it-IT"/>
          </a:p>
        </p:txBody>
      </p:sp>
      <p:sp>
        <p:nvSpPr>
          <p:cNvPr id="198659" name="Rectangle 3"/>
          <p:cNvSpPr>
            <a:spLocks noGrp="1" noRot="1" noChangeArrowheads="1"/>
          </p:cNvSpPr>
          <p:nvPr>
            <p:ph type="body" idx="1"/>
          </p:nvPr>
        </p:nvSpPr>
        <p:spPr/>
        <p:txBody>
          <a:bodyPr/>
          <a:lstStyle/>
          <a:p>
            <a:endParaRPr lang="it-IT" altLang="it-IT"/>
          </a:p>
        </p:txBody>
      </p:sp>
      <p:pic>
        <p:nvPicPr>
          <p:cNvPr id="198661" name="Picture 5" descr="IdrisI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heel spokes="8"/>
    <p:sndAc>
      <p:stSnd>
        <p:snd r:embed="rId2" name="chimes.wav"/>
      </p:stSnd>
    </p:sndAc>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rrowheads="1"/>
          </p:cNvSpPr>
          <p:nvPr>
            <p:ph type="title"/>
          </p:nvPr>
        </p:nvSpPr>
        <p:spPr/>
        <p:txBody>
          <a:bodyPr/>
          <a:lstStyle/>
          <a:p>
            <a:endParaRPr lang="it-IT" altLang="it-IT"/>
          </a:p>
        </p:txBody>
      </p:sp>
      <p:sp>
        <p:nvSpPr>
          <p:cNvPr id="199683" name="Rectangle 3"/>
          <p:cNvSpPr>
            <a:spLocks noGrp="1" noRot="1" noChangeArrowheads="1"/>
          </p:cNvSpPr>
          <p:nvPr>
            <p:ph type="body" idx="1"/>
          </p:nvPr>
        </p:nvSpPr>
        <p:spPr/>
        <p:txBody>
          <a:bodyPr/>
          <a:lstStyle/>
          <a:p>
            <a:endParaRPr lang="it-IT" altLang="it-IT"/>
          </a:p>
        </p:txBody>
      </p:sp>
      <p:pic>
        <p:nvPicPr>
          <p:cNvPr id="199685" name="Picture 5" descr="200px-Omar_Mokhtar_arrested_by_Italian_Fascis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heel spokes="8"/>
    <p:sndAc>
      <p:stSnd>
        <p:snd r:embed="rId2" name="chimes.wav"/>
      </p:stSnd>
    </p:sndAc>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rrowheads="1"/>
          </p:cNvSpPr>
          <p:nvPr>
            <p:ph type="title"/>
          </p:nvPr>
        </p:nvSpPr>
        <p:spPr>
          <a:xfrm>
            <a:off x="0" y="0"/>
            <a:ext cx="9144000" cy="685800"/>
          </a:xfrm>
        </p:spPr>
        <p:txBody>
          <a:bodyPr/>
          <a:lstStyle/>
          <a:p>
            <a:r>
              <a:rPr lang="it-IT" altLang="it-IT" sz="3600" b="1"/>
              <a:t>Pro-Arab and Muslim Policy</a:t>
            </a:r>
          </a:p>
        </p:txBody>
      </p:sp>
      <p:sp>
        <p:nvSpPr>
          <p:cNvPr id="200707" name="Rectangle 3"/>
          <p:cNvSpPr>
            <a:spLocks noGrp="1" noRot="1" noChangeArrowheads="1"/>
          </p:cNvSpPr>
          <p:nvPr>
            <p:ph type="body" idx="1"/>
          </p:nvPr>
        </p:nvSpPr>
        <p:spPr>
          <a:xfrm>
            <a:off x="0" y="762000"/>
            <a:ext cx="9144000" cy="6096000"/>
          </a:xfrm>
        </p:spPr>
        <p:txBody>
          <a:bodyPr/>
          <a:lstStyle/>
          <a:p>
            <a:pPr marL="533400" indent="-533400">
              <a:lnSpc>
                <a:spcPct val="80000"/>
              </a:lnSpc>
            </a:pPr>
            <a:r>
              <a:rPr lang="it-IT" altLang="it-IT" sz="2100" b="1"/>
              <a:t>1933-1934: Mussolini and Fascist hierachies aim at colonial gains in East Africa and Red Sea</a:t>
            </a:r>
          </a:p>
          <a:p>
            <a:pPr marL="533400" indent="-533400">
              <a:lnSpc>
                <a:spcPct val="80000"/>
              </a:lnSpc>
            </a:pPr>
            <a:r>
              <a:rPr lang="it-IT" altLang="it-IT" sz="2100" b="1"/>
              <a:t>Shift in foreign policy: showing respect not only for Middle Eastern countries’ independence, but also for Muslim religion</a:t>
            </a:r>
          </a:p>
          <a:p>
            <a:pPr marL="533400" indent="-533400">
              <a:lnSpc>
                <a:spcPct val="80000"/>
              </a:lnSpc>
            </a:pPr>
            <a:r>
              <a:rPr lang="it-IT" altLang="it-IT" sz="2100" b="1"/>
              <a:t>Origins lay in quarrel with France: Italians believed that Paris was promoting anti-Italian propaganda in Muslim colonies for commercial reasons</a:t>
            </a:r>
          </a:p>
          <a:p>
            <a:pPr marL="533400" indent="-533400">
              <a:lnSpc>
                <a:spcPct val="80000"/>
              </a:lnSpc>
            </a:pPr>
            <a:r>
              <a:rPr lang="it-IT" altLang="it-IT" sz="2100" b="1"/>
              <a:t>Rome decided to set secret centres of philo-Italian propaganda in Muslim countries and strengthen ties with leaders, such as Ibn Saud, as well as showing clemency in Cyrenaica</a:t>
            </a:r>
          </a:p>
          <a:p>
            <a:pPr marL="533400" indent="-533400">
              <a:lnSpc>
                <a:spcPct val="80000"/>
              </a:lnSpc>
            </a:pPr>
            <a:r>
              <a:rPr lang="it-IT" altLang="it-IT" sz="2100" b="1"/>
              <a:t>Mar 18, 1934: address to Party Assembly</a:t>
            </a:r>
          </a:p>
          <a:p>
            <a:pPr marL="533400" indent="-533400">
              <a:lnSpc>
                <a:spcPct val="80000"/>
              </a:lnSpc>
              <a:buFont typeface="Arial" charset="0"/>
              <a:buAutoNum type="arabicParenR"/>
            </a:pPr>
            <a:r>
              <a:rPr lang="it-IT" altLang="it-IT" sz="2100" b="1"/>
              <a:t>Italy as Western Power nearest to Africa and Asia</a:t>
            </a:r>
          </a:p>
          <a:p>
            <a:pPr marL="533400" indent="-533400">
              <a:lnSpc>
                <a:spcPct val="80000"/>
              </a:lnSpc>
              <a:buFont typeface="Arial" charset="0"/>
              <a:buAutoNum type="arabicParenR"/>
            </a:pPr>
            <a:r>
              <a:rPr lang="it-IT" altLang="it-IT" sz="2100" b="1"/>
              <a:t>Natural expansion leading to collaboration with Middle East countries, both material and ideological</a:t>
            </a:r>
          </a:p>
          <a:p>
            <a:pPr marL="533400" indent="-533400">
              <a:lnSpc>
                <a:spcPct val="80000"/>
              </a:lnSpc>
            </a:pPr>
            <a:r>
              <a:rPr lang="it-IT" altLang="it-IT" sz="2100" b="1"/>
              <a:t>Oct 31, 1933 Balbo appointed Governor of Libya: unification of Tripolitania and Cyrenaica with Tripoli as capital and building of facilities. Respect for Muslim traditions, construction and restructure of mosques, repatriation of Cyrenaican exiles</a:t>
            </a:r>
          </a:p>
        </p:txBody>
      </p:sp>
    </p:spTree>
  </p:cSld>
  <p:clrMapOvr>
    <a:masterClrMapping/>
  </p:clrMapOvr>
  <p:transition>
    <p:wheel spokes="8"/>
    <p:sndAc>
      <p:stSnd>
        <p:snd r:embed="rId2" name="chimes.wav"/>
      </p:stSnd>
    </p:sndAc>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rrowheads="1"/>
          </p:cNvSpPr>
          <p:nvPr>
            <p:ph type="title"/>
          </p:nvPr>
        </p:nvSpPr>
        <p:spPr>
          <a:xfrm>
            <a:off x="0" y="0"/>
            <a:ext cx="9144000" cy="762000"/>
          </a:xfrm>
        </p:spPr>
        <p:txBody>
          <a:bodyPr/>
          <a:lstStyle/>
          <a:p>
            <a:r>
              <a:rPr lang="it-IT" altLang="it-IT" sz="3600" b="1"/>
              <a:t>Pro-Muslim propaganda</a:t>
            </a:r>
          </a:p>
        </p:txBody>
      </p:sp>
      <p:sp>
        <p:nvSpPr>
          <p:cNvPr id="201731" name="Rectangle 3"/>
          <p:cNvSpPr>
            <a:spLocks noGrp="1" noRot="1" noChangeArrowheads="1"/>
          </p:cNvSpPr>
          <p:nvPr>
            <p:ph type="body" idx="1"/>
          </p:nvPr>
        </p:nvSpPr>
        <p:spPr>
          <a:xfrm>
            <a:off x="0" y="914400"/>
            <a:ext cx="9144000" cy="5943600"/>
          </a:xfrm>
        </p:spPr>
        <p:txBody>
          <a:bodyPr/>
          <a:lstStyle/>
          <a:p>
            <a:pPr>
              <a:lnSpc>
                <a:spcPct val="90000"/>
              </a:lnSpc>
            </a:pPr>
            <a:r>
              <a:rPr lang="it-IT" altLang="it-IT" sz="2400" b="1"/>
              <a:t>Arab press suffered from chronic lack of funds</a:t>
            </a:r>
          </a:p>
          <a:p>
            <a:pPr>
              <a:lnSpc>
                <a:spcPct val="90000"/>
              </a:lnSpc>
            </a:pPr>
            <a:r>
              <a:rPr lang="it-IT" altLang="it-IT" sz="2400" b="1"/>
              <a:t>Italians offered financial incentives to several newspapers</a:t>
            </a:r>
          </a:p>
          <a:p>
            <a:pPr>
              <a:lnSpc>
                <a:spcPct val="90000"/>
              </a:lnSpc>
            </a:pPr>
            <a:r>
              <a:rPr lang="it-IT" altLang="it-IT" sz="2400" b="1"/>
              <a:t>Arab press did not turn into fully fledged supporters </a:t>
            </a:r>
          </a:p>
          <a:p>
            <a:pPr>
              <a:lnSpc>
                <a:spcPct val="90000"/>
              </a:lnSpc>
            </a:pPr>
            <a:r>
              <a:rPr lang="it-IT" altLang="it-IT" sz="2400" b="1"/>
              <a:t>Local Middle East press published pro-Italian as well as anti-Italian articles, in order not to antagonise anti-colonialist circles</a:t>
            </a:r>
          </a:p>
          <a:p>
            <a:pPr>
              <a:lnSpc>
                <a:spcPct val="90000"/>
              </a:lnSpc>
            </a:pPr>
            <a:r>
              <a:rPr lang="it-IT" altLang="it-IT" sz="2400" b="1"/>
              <a:t>Great depression brought an image of decadent Western democracies and vigorous Italian authoritarian regime</a:t>
            </a:r>
          </a:p>
          <a:p>
            <a:pPr>
              <a:lnSpc>
                <a:spcPct val="90000"/>
              </a:lnSpc>
            </a:pPr>
            <a:r>
              <a:rPr lang="it-IT" altLang="it-IT" sz="2400" b="1"/>
              <a:t>Crisis extended to Middle East and urban middle class and educated sectors of society suffered from hardships</a:t>
            </a:r>
          </a:p>
          <a:p>
            <a:pPr>
              <a:lnSpc>
                <a:spcPct val="90000"/>
              </a:lnSpc>
            </a:pPr>
            <a:r>
              <a:rPr lang="it-IT" altLang="it-IT" sz="2400" b="1"/>
              <a:t>Boiling mix: economic sufferings, detachment from traditional ways of life, foreign occupation, frustration at corruption of local elites</a:t>
            </a:r>
          </a:p>
          <a:p>
            <a:pPr>
              <a:lnSpc>
                <a:spcPct val="90000"/>
              </a:lnSpc>
            </a:pPr>
            <a:r>
              <a:rPr lang="it-IT" altLang="it-IT" sz="2400" b="1"/>
              <a:t>Fascist and Nazi attracted some adherents</a:t>
            </a:r>
          </a:p>
        </p:txBody>
      </p:sp>
    </p:spTree>
  </p:cSld>
  <p:clrMapOvr>
    <a:masterClrMapping/>
  </p:clrMapOvr>
  <p:transition>
    <p:wheel spokes="8"/>
    <p:sndAc>
      <p:stSnd>
        <p:snd r:embed="rId2" name="chimes.wav"/>
      </p:stSnd>
    </p:sndAc>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rrowheads="1"/>
          </p:cNvSpPr>
          <p:nvPr>
            <p:ph type="title"/>
          </p:nvPr>
        </p:nvSpPr>
        <p:spPr>
          <a:xfrm>
            <a:off x="0" y="0"/>
            <a:ext cx="9144000" cy="685800"/>
          </a:xfrm>
        </p:spPr>
        <p:txBody>
          <a:bodyPr/>
          <a:lstStyle/>
          <a:p>
            <a:r>
              <a:rPr lang="it-IT" altLang="it-IT" sz="4000" b="1"/>
              <a:t>Jewish Nationalism</a:t>
            </a:r>
            <a:r>
              <a:rPr lang="it-IT" altLang="it-IT" sz="4000"/>
              <a:t> </a:t>
            </a:r>
          </a:p>
        </p:txBody>
      </p:sp>
      <p:sp>
        <p:nvSpPr>
          <p:cNvPr id="202755" name="Rectangle 3"/>
          <p:cNvSpPr>
            <a:spLocks noGrp="1" noRot="1" noChangeArrowheads="1"/>
          </p:cNvSpPr>
          <p:nvPr>
            <p:ph type="body" idx="1"/>
          </p:nvPr>
        </p:nvSpPr>
        <p:spPr>
          <a:xfrm>
            <a:off x="0" y="838200"/>
            <a:ext cx="9144000" cy="6019800"/>
          </a:xfrm>
        </p:spPr>
        <p:txBody>
          <a:bodyPr/>
          <a:lstStyle/>
          <a:p>
            <a:pPr>
              <a:lnSpc>
                <a:spcPct val="80000"/>
              </a:lnSpc>
            </a:pPr>
            <a:r>
              <a:rPr lang="it-IT" altLang="it-IT" sz="2400" b="1"/>
              <a:t>Ze’ve (Vladimir) Jabotinsky admired Italian culture and had ambiguous approach to Fascism</a:t>
            </a:r>
          </a:p>
          <a:p>
            <a:pPr>
              <a:lnSpc>
                <a:spcPct val="80000"/>
              </a:lnSpc>
            </a:pPr>
            <a:r>
              <a:rPr lang="it-IT" altLang="it-IT" sz="2400" b="1"/>
              <a:t>He quit mainstream Zionist movement in 1923 due to differences of opinion between him and its chairman, Chaim Weizman, and established the new Revisionist Party</a:t>
            </a:r>
          </a:p>
          <a:p>
            <a:pPr>
              <a:lnSpc>
                <a:spcPct val="80000"/>
              </a:lnSpc>
            </a:pPr>
            <a:r>
              <a:rPr lang="it-IT" altLang="it-IT" sz="2400" b="1"/>
              <a:t>His new party demanded that the mainstream Zionist movement recognize as its stated objective the establishment of a Jewish state on both banks of the Jordan River. His main goal was to establish a modern Jewish state with the help and aid of the British Empire</a:t>
            </a:r>
          </a:p>
          <a:p>
            <a:pPr>
              <a:lnSpc>
                <a:spcPct val="80000"/>
              </a:lnSpc>
            </a:pPr>
            <a:r>
              <a:rPr lang="it-IT" altLang="it-IT" sz="2400" b="1"/>
              <a:t>On one hand, he kept contacts with Fascist leaders and managed to have young Jews admitted into maritime school in Civitavecchia</a:t>
            </a:r>
          </a:p>
          <a:p>
            <a:pPr>
              <a:lnSpc>
                <a:spcPct val="80000"/>
              </a:lnSpc>
            </a:pPr>
            <a:r>
              <a:rPr lang="it-IT" altLang="it-IT" sz="2400" b="1"/>
              <a:t>On the other hand, he refused to accept money from Italian government. </a:t>
            </a:r>
          </a:p>
          <a:p>
            <a:pPr>
              <a:lnSpc>
                <a:spcPct val="80000"/>
              </a:lnSpc>
            </a:pPr>
            <a:r>
              <a:rPr lang="it-IT" altLang="it-IT" sz="2400" b="1"/>
              <a:t>He saw Fascist Italy as a counter-balance to British potential overwhelming domination of Zionism, but rejected to put his movement within Rome’s sphere</a:t>
            </a:r>
          </a:p>
        </p:txBody>
      </p:sp>
    </p:spTree>
  </p:cSld>
  <p:clrMapOvr>
    <a:masterClrMapping/>
  </p:clrMapOvr>
  <p:transition>
    <p:wheel spokes="8"/>
    <p:sndAc>
      <p:stSnd>
        <p:snd r:embed="rId2" name="chimes.wav"/>
      </p:stSnd>
    </p:sndAc>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rrowheads="1"/>
          </p:cNvSpPr>
          <p:nvPr>
            <p:ph type="title"/>
          </p:nvPr>
        </p:nvSpPr>
        <p:spPr/>
        <p:txBody>
          <a:bodyPr/>
          <a:lstStyle/>
          <a:p>
            <a:endParaRPr lang="it-IT" altLang="it-IT"/>
          </a:p>
        </p:txBody>
      </p:sp>
      <p:sp>
        <p:nvSpPr>
          <p:cNvPr id="203779" name="Rectangle 3"/>
          <p:cNvSpPr>
            <a:spLocks noGrp="1" noRot="1" noChangeArrowheads="1"/>
          </p:cNvSpPr>
          <p:nvPr>
            <p:ph type="body" idx="1"/>
          </p:nvPr>
        </p:nvSpPr>
        <p:spPr/>
        <p:txBody>
          <a:bodyPr/>
          <a:lstStyle/>
          <a:p>
            <a:endParaRPr lang="it-IT" altLang="it-IT"/>
          </a:p>
        </p:txBody>
      </p:sp>
      <p:pic>
        <p:nvPicPr>
          <p:cNvPr id="203781" name="Picture 5" descr="Zeev Jabotinsk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heel spokes="8"/>
    <p:sndAc>
      <p:stSnd>
        <p:snd r:embed="rId2" name="chimes.wav"/>
      </p:st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rrowheads="1"/>
          </p:cNvSpPr>
          <p:nvPr>
            <p:ph type="title"/>
          </p:nvPr>
        </p:nvSpPr>
        <p:spPr/>
        <p:txBody>
          <a:bodyPr/>
          <a:lstStyle/>
          <a:p>
            <a:endParaRPr lang="it-IT" altLang="it-IT"/>
          </a:p>
        </p:txBody>
      </p:sp>
      <p:sp>
        <p:nvSpPr>
          <p:cNvPr id="204803" name="Rectangle 3"/>
          <p:cNvSpPr>
            <a:spLocks noGrp="1" noRot="1" noChangeArrowheads="1"/>
          </p:cNvSpPr>
          <p:nvPr>
            <p:ph type="body" idx="1"/>
          </p:nvPr>
        </p:nvSpPr>
        <p:spPr/>
        <p:txBody>
          <a:bodyPr/>
          <a:lstStyle/>
          <a:p>
            <a:endParaRPr lang="it-IT" altLang="it-IT"/>
          </a:p>
        </p:txBody>
      </p:sp>
      <p:pic>
        <p:nvPicPr>
          <p:cNvPr id="204805" name="Picture 5" descr="1616_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heel spokes="8"/>
    <p:sndAc>
      <p:stSnd>
        <p:snd r:embed="rId2" name="chimes.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rrowheads="1"/>
          </p:cNvSpPr>
          <p:nvPr>
            <p:ph type="title"/>
          </p:nvPr>
        </p:nvSpPr>
        <p:spPr/>
        <p:txBody>
          <a:bodyPr/>
          <a:lstStyle/>
          <a:p>
            <a:endParaRPr lang="it-IT" altLang="it-IT"/>
          </a:p>
        </p:txBody>
      </p:sp>
      <p:sp>
        <p:nvSpPr>
          <p:cNvPr id="205827" name="Rectangle 3"/>
          <p:cNvSpPr>
            <a:spLocks noGrp="1" noRot="1" noChangeArrowheads="1"/>
          </p:cNvSpPr>
          <p:nvPr>
            <p:ph type="body" idx="1"/>
          </p:nvPr>
        </p:nvSpPr>
        <p:spPr/>
        <p:txBody>
          <a:bodyPr/>
          <a:lstStyle/>
          <a:p>
            <a:endParaRPr lang="it-IT" altLang="it-IT"/>
          </a:p>
        </p:txBody>
      </p:sp>
      <p:pic>
        <p:nvPicPr>
          <p:cNvPr id="205829" name="Picture 5" descr="1250px-Treaty_sevres_otoman_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heel spokes="8"/>
    <p:sndAc>
      <p:stSnd>
        <p:snd r:embed="rId2" name="chimes.wav"/>
      </p:st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rrowheads="1"/>
          </p:cNvSpPr>
          <p:nvPr>
            <p:ph type="title"/>
          </p:nvPr>
        </p:nvSpPr>
        <p:spPr/>
        <p:txBody>
          <a:bodyPr/>
          <a:lstStyle/>
          <a:p>
            <a:endParaRPr lang="it-IT" altLang="it-IT"/>
          </a:p>
        </p:txBody>
      </p:sp>
      <p:sp>
        <p:nvSpPr>
          <p:cNvPr id="182275" name="Rectangle 3"/>
          <p:cNvSpPr>
            <a:spLocks noGrp="1" noRot="1" noChangeArrowheads="1"/>
          </p:cNvSpPr>
          <p:nvPr>
            <p:ph type="body" idx="1"/>
          </p:nvPr>
        </p:nvSpPr>
        <p:spPr/>
        <p:txBody>
          <a:bodyPr/>
          <a:lstStyle/>
          <a:p>
            <a:endParaRPr lang="it-IT" altLang="it-IT"/>
          </a:p>
        </p:txBody>
      </p:sp>
      <p:pic>
        <p:nvPicPr>
          <p:cNvPr id="182277" name="Picture 5" descr="Articolo1_l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heel spokes="8"/>
    <p:sndAc>
      <p:stSnd>
        <p:snd r:embed="rId2" name="chimes.wav"/>
      </p:st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rrowheads="1"/>
          </p:cNvSpPr>
          <p:nvPr>
            <p:ph type="title"/>
          </p:nvPr>
        </p:nvSpPr>
        <p:spPr/>
        <p:txBody>
          <a:bodyPr/>
          <a:lstStyle/>
          <a:p>
            <a:endParaRPr lang="it-IT" altLang="it-IT"/>
          </a:p>
        </p:txBody>
      </p:sp>
      <p:sp>
        <p:nvSpPr>
          <p:cNvPr id="206851" name="Rectangle 3"/>
          <p:cNvSpPr>
            <a:spLocks noGrp="1" noRot="1" noChangeArrowheads="1"/>
          </p:cNvSpPr>
          <p:nvPr>
            <p:ph type="body" idx="1"/>
          </p:nvPr>
        </p:nvSpPr>
        <p:spPr/>
        <p:txBody>
          <a:bodyPr/>
          <a:lstStyle/>
          <a:p>
            <a:endParaRPr lang="it-IT" altLang="it-IT"/>
          </a:p>
        </p:txBody>
      </p:sp>
      <p:sp>
        <p:nvSpPr>
          <p:cNvPr id="206853" name="AutoShape 5" descr="2Q=="/>
          <p:cNvSpPr>
            <a:spLocks noChangeAspect="1" noChangeArrowheads="1"/>
          </p:cNvSpPr>
          <p:nvPr/>
        </p:nvSpPr>
        <p:spPr bwMode="auto">
          <a:xfrm>
            <a:off x="155575" y="46038"/>
            <a:ext cx="4000500" cy="37433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it-IT"/>
          </a:p>
        </p:txBody>
      </p:sp>
      <p:sp>
        <p:nvSpPr>
          <p:cNvPr id="206855" name="AutoShape 7" descr="2Q=="/>
          <p:cNvSpPr>
            <a:spLocks noChangeAspect="1" noChangeArrowheads="1"/>
          </p:cNvSpPr>
          <p:nvPr/>
        </p:nvSpPr>
        <p:spPr bwMode="auto">
          <a:xfrm>
            <a:off x="155575" y="46038"/>
            <a:ext cx="4000500" cy="37433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it-IT"/>
          </a:p>
        </p:txBody>
      </p:sp>
      <p:sp>
        <p:nvSpPr>
          <p:cNvPr id="206857" name="AutoShape 9" descr="2Q=="/>
          <p:cNvSpPr>
            <a:spLocks noChangeAspect="1" noChangeArrowheads="1"/>
          </p:cNvSpPr>
          <p:nvPr/>
        </p:nvSpPr>
        <p:spPr bwMode="auto">
          <a:xfrm>
            <a:off x="155575" y="46038"/>
            <a:ext cx="4000500" cy="37433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it-IT"/>
          </a:p>
        </p:txBody>
      </p:sp>
      <p:sp>
        <p:nvSpPr>
          <p:cNvPr id="206859" name="AutoShape 11" descr="2Q=="/>
          <p:cNvSpPr>
            <a:spLocks noChangeAspect="1" noChangeArrowheads="1"/>
          </p:cNvSpPr>
          <p:nvPr/>
        </p:nvSpPr>
        <p:spPr bwMode="auto">
          <a:xfrm>
            <a:off x="155575" y="46038"/>
            <a:ext cx="4000500" cy="37433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it-IT"/>
          </a:p>
        </p:txBody>
      </p:sp>
      <p:pic>
        <p:nvPicPr>
          <p:cNvPr id="206861" name="Picture 13" descr="ANd9GcQTmjynQPCeMXVEPMRz9MtqguIQacWzAIqMmPTm6SDyLAcG7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heel spokes="8"/>
    <p:sndAc>
      <p:stSnd>
        <p:snd r:embed="rId2" name="chimes.wav"/>
      </p:st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rrowheads="1"/>
          </p:cNvSpPr>
          <p:nvPr>
            <p:ph type="title"/>
          </p:nvPr>
        </p:nvSpPr>
        <p:spPr>
          <a:xfrm>
            <a:off x="0" y="0"/>
            <a:ext cx="9144000" cy="838200"/>
          </a:xfrm>
        </p:spPr>
        <p:txBody>
          <a:bodyPr/>
          <a:lstStyle/>
          <a:p>
            <a:r>
              <a:rPr lang="it-IT" altLang="it-IT" sz="3200" b="1"/>
              <a:t>Treaty of London – Middle East and Africa</a:t>
            </a:r>
          </a:p>
        </p:txBody>
      </p:sp>
      <p:sp>
        <p:nvSpPr>
          <p:cNvPr id="181251" name="Rectangle 3"/>
          <p:cNvSpPr>
            <a:spLocks noGrp="1" noRot="1" noChangeArrowheads="1"/>
          </p:cNvSpPr>
          <p:nvPr>
            <p:ph type="body" idx="1"/>
          </p:nvPr>
        </p:nvSpPr>
        <p:spPr>
          <a:xfrm>
            <a:off x="0" y="1066800"/>
            <a:ext cx="9144000" cy="5791200"/>
          </a:xfrm>
        </p:spPr>
        <p:txBody>
          <a:bodyPr/>
          <a:lstStyle/>
          <a:p>
            <a:pPr>
              <a:lnSpc>
                <a:spcPct val="90000"/>
              </a:lnSpc>
            </a:pPr>
            <a:r>
              <a:rPr lang="en-GB" altLang="it-IT" sz="2800" b="1"/>
              <a:t>ARTICLE 8. Italy shall receive entire sovereignty over the Dodecanese Islands which she is at present is occupying </a:t>
            </a:r>
          </a:p>
          <a:p>
            <a:pPr>
              <a:lnSpc>
                <a:spcPct val="90000"/>
              </a:lnSpc>
            </a:pPr>
            <a:r>
              <a:rPr lang="en-GB" altLang="it-IT" sz="2800" b="1"/>
              <a:t>ARTICLE 9. France, Great Britain, and Russia recognise that,... in the event of total or partial partition of Turkey in Asia, she [Italy] ought to obtain a just share of the Mediterranean region adjacent to the province of Adalia.... </a:t>
            </a:r>
          </a:p>
          <a:p>
            <a:pPr>
              <a:lnSpc>
                <a:spcPct val="90000"/>
              </a:lnSpc>
            </a:pPr>
            <a:r>
              <a:rPr lang="en-GB" altLang="it-IT" sz="2800" b="1"/>
              <a:t>ARTICLE 13. In the event of France and Great Britain increasing their colonial territories in Africa at the expense of Germany, those two Powers agree in principle that Italy may claim some equitable compensation.... </a:t>
            </a:r>
            <a:endParaRPr lang="it-IT" altLang="it-IT" sz="2800" b="1"/>
          </a:p>
        </p:txBody>
      </p:sp>
    </p:spTree>
  </p:cSld>
  <p:clrMapOvr>
    <a:masterClrMapping/>
  </p:clrMapOvr>
  <p:transition>
    <p:wheel spokes="8"/>
    <p:sndAc>
      <p:stSnd>
        <p:snd r:embed="rId2" name="chimes.wav"/>
      </p:stSnd>
    </p:sndAc>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rrowheads="1"/>
          </p:cNvSpPr>
          <p:nvPr>
            <p:ph type="title"/>
          </p:nvPr>
        </p:nvSpPr>
        <p:spPr>
          <a:xfrm>
            <a:off x="0" y="0"/>
            <a:ext cx="9144000" cy="838200"/>
          </a:xfrm>
        </p:spPr>
        <p:txBody>
          <a:bodyPr/>
          <a:lstStyle/>
          <a:p>
            <a:r>
              <a:rPr lang="it-IT" altLang="it-IT" b="1"/>
              <a:t>Sykes–Picot Agreement</a:t>
            </a:r>
          </a:p>
        </p:txBody>
      </p:sp>
      <p:sp>
        <p:nvSpPr>
          <p:cNvPr id="184323" name="Rectangle 3"/>
          <p:cNvSpPr>
            <a:spLocks noGrp="1" noRot="1" noChangeArrowheads="1"/>
          </p:cNvSpPr>
          <p:nvPr>
            <p:ph type="body" idx="1"/>
          </p:nvPr>
        </p:nvSpPr>
        <p:spPr>
          <a:xfrm>
            <a:off x="0" y="1143000"/>
            <a:ext cx="9144000" cy="5715000"/>
          </a:xfrm>
        </p:spPr>
        <p:txBody>
          <a:bodyPr/>
          <a:lstStyle/>
          <a:p>
            <a:pPr>
              <a:lnSpc>
                <a:spcPct val="90000"/>
              </a:lnSpc>
            </a:pPr>
            <a:r>
              <a:rPr lang="it-IT" altLang="it-IT" sz="2800" b="1"/>
              <a:t>16 May 1916: Secret agreement between Britain and France, with the assent of Russia, defining spheres of influence and control in Middle East in case of defeat of Ottoman Empire </a:t>
            </a:r>
          </a:p>
          <a:p>
            <a:pPr>
              <a:lnSpc>
                <a:spcPct val="90000"/>
              </a:lnSpc>
            </a:pPr>
            <a:r>
              <a:rPr lang="it-IT" altLang="it-IT" sz="2800" b="1"/>
              <a:t>The agreement effectively divided Arab provinces of the Ottoman Empire outside the Arabian peninsula into areas of future British and French control or influence</a:t>
            </a:r>
          </a:p>
          <a:p>
            <a:pPr>
              <a:lnSpc>
                <a:spcPct val="90000"/>
              </a:lnSpc>
            </a:pPr>
            <a:r>
              <a:rPr lang="it-IT" altLang="it-IT" sz="2800" b="1"/>
              <a:t>Foreign Minister Sonnino claimed Italian participation and information of any agreements dealing with holy places in Arabia, since many Italian subjects were Muslim. Italy claimed to be a Muslim power </a:t>
            </a:r>
          </a:p>
        </p:txBody>
      </p:sp>
    </p:spTree>
  </p:cSld>
  <p:clrMapOvr>
    <a:masterClrMapping/>
  </p:clrMapOvr>
  <p:transition>
    <p:wheel spokes="8"/>
    <p:sndAc>
      <p:stSnd>
        <p:snd r:embed="rId2" name="chimes.wav"/>
      </p:st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rrowheads="1"/>
          </p:cNvSpPr>
          <p:nvPr>
            <p:ph type="title"/>
          </p:nvPr>
        </p:nvSpPr>
        <p:spPr/>
        <p:txBody>
          <a:bodyPr/>
          <a:lstStyle/>
          <a:p>
            <a:endParaRPr lang="it-IT" altLang="it-IT"/>
          </a:p>
        </p:txBody>
      </p:sp>
      <p:sp>
        <p:nvSpPr>
          <p:cNvPr id="185347" name="Rectangle 3"/>
          <p:cNvSpPr>
            <a:spLocks noGrp="1" noRot="1" noChangeArrowheads="1"/>
          </p:cNvSpPr>
          <p:nvPr>
            <p:ph type="body" idx="1"/>
          </p:nvPr>
        </p:nvSpPr>
        <p:spPr/>
        <p:txBody>
          <a:bodyPr/>
          <a:lstStyle/>
          <a:p>
            <a:endParaRPr lang="it-IT" altLang="it-IT"/>
          </a:p>
        </p:txBody>
      </p:sp>
      <p:pic>
        <p:nvPicPr>
          <p:cNvPr id="185349" name="Picture 5" descr="skyes_picot_5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heel spokes="8"/>
    <p:sndAc>
      <p:stSnd>
        <p:snd r:embed="rId2" name="chimes.wav"/>
      </p:stSnd>
    </p:sndAc>
  </p:transition>
  <p:timing>
    <p:tnLst>
      <p:par>
        <p:cTn id="1" dur="indefinite" restart="never" nodeType="tmRoot"/>
      </p:par>
    </p:tnLst>
  </p:timing>
</p:sld>
</file>

<file path=ppt/theme/theme1.xml><?xml version="1.0" encoding="utf-8"?>
<a:theme xmlns:a="http://schemas.openxmlformats.org/drawingml/2006/main" name="Bussola">
  <a:themeElements>
    <a:clrScheme name="Bussola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Bussol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altLang="it-IT"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altLang="it-IT" sz="1800" b="0" i="0" u="none" strike="noStrike" cap="none" normalizeH="0" baseline="0" smtClean="0">
            <a:ln>
              <a:noFill/>
            </a:ln>
            <a:solidFill>
              <a:schemeClr val="tx1"/>
            </a:solidFill>
            <a:effectLst/>
            <a:latin typeface="Arial" charset="0"/>
          </a:defRPr>
        </a:defPPr>
      </a:lstStyle>
    </a:lnDef>
  </a:objectDefaults>
  <a:extraClrSchemeLst>
    <a:extraClrScheme>
      <a:clrScheme name="Bussola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Bussola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Bussola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Bussola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Bussola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Bussola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Bussola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Bussola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Bussola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2844</TotalTime>
  <Words>1240</Words>
  <Application>Microsoft Office PowerPoint</Application>
  <PresentationFormat>Presentazione su schermo (4:3)</PresentationFormat>
  <Paragraphs>70</Paragraphs>
  <Slides>27</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27</vt:i4>
      </vt:variant>
    </vt:vector>
  </HeadingPairs>
  <TitlesOfParts>
    <vt:vector size="32" baseType="lpstr">
      <vt:lpstr>Arial</vt:lpstr>
      <vt:lpstr>Tahoma</vt:lpstr>
      <vt:lpstr>Times New Roman</vt:lpstr>
      <vt:lpstr>Wingdings</vt:lpstr>
      <vt:lpstr>Bussola</vt:lpstr>
      <vt:lpstr>Prof. Bruno Pierri History of Italian Foreign Policy</vt:lpstr>
      <vt:lpstr>Treaty of London</vt:lpstr>
      <vt:lpstr>Presentazione standard di PowerPoint</vt:lpstr>
      <vt:lpstr>Presentazione standard di PowerPoint</vt:lpstr>
      <vt:lpstr>Presentazione standard di PowerPoint</vt:lpstr>
      <vt:lpstr>Presentazione standard di PowerPoint</vt:lpstr>
      <vt:lpstr>Treaty of London – Middle East and Africa</vt:lpstr>
      <vt:lpstr>Sykes–Picot Agreement</vt:lpstr>
      <vt:lpstr>Presentazione standard di PowerPoint</vt:lpstr>
      <vt:lpstr>Francesco Saverio Nitti</vt:lpstr>
      <vt:lpstr>Young Mussolini</vt:lpstr>
      <vt:lpstr>Pre-March on Rome rethoric</vt:lpstr>
      <vt:lpstr>First agreements with Britain</vt:lpstr>
      <vt:lpstr>Presentazione standard di PowerPoint</vt:lpstr>
      <vt:lpstr>Presentazione standard di PowerPoint</vt:lpstr>
      <vt:lpstr>Mandates</vt:lpstr>
      <vt:lpstr>Presentazione standard di PowerPoint</vt:lpstr>
      <vt:lpstr>Presentazione standard di PowerPoint</vt:lpstr>
      <vt:lpstr>Presentazione standard di PowerPoint</vt:lpstr>
      <vt:lpstr>Rome Agreement 1927</vt:lpstr>
      <vt:lpstr>Revolt in Libya</vt:lpstr>
      <vt:lpstr>Presentazione standard di PowerPoint</vt:lpstr>
      <vt:lpstr>Presentazione standard di PowerPoint</vt:lpstr>
      <vt:lpstr>Pro-Arab and Muslim Policy</vt:lpstr>
      <vt:lpstr>Pro-Muslim propaganda</vt:lpstr>
      <vt:lpstr>Jewish Nationalism </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AnnaMaria</dc:creator>
  <cp:lastModifiedBy>AnnaMaria</cp:lastModifiedBy>
  <cp:revision>29</cp:revision>
  <cp:lastPrinted>2016-03-07T07:21:43Z</cp:lastPrinted>
  <dcterms:created xsi:type="dcterms:W3CDTF">1601-01-01T00:00:00Z</dcterms:created>
  <dcterms:modified xsi:type="dcterms:W3CDTF">2016-03-07T07:22:05Z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