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89211" y="2360053"/>
            <a:ext cx="8915399" cy="2262781"/>
          </a:xfrm>
        </p:spPr>
        <p:txBody>
          <a:bodyPr>
            <a:normAutofit/>
          </a:bodyPr>
          <a:lstStyle/>
          <a:p>
            <a:r>
              <a:rPr lang="it-IT" sz="4000" dirty="0" smtClean="0"/>
              <a:t>LA CRISI FINANZIARIA DEL 2008</a:t>
            </a:r>
            <a:endParaRPr lang="it-IT" sz="4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89212" y="4777381"/>
            <a:ext cx="8915399" cy="1126283"/>
          </a:xfrm>
        </p:spPr>
        <p:txBody>
          <a:bodyPr>
            <a:normAutofit fontScale="40000" lnSpcReduction="20000"/>
          </a:bodyPr>
          <a:lstStyle/>
          <a:p>
            <a:r>
              <a:rPr lang="it-IT" sz="5900" dirty="0" smtClean="0"/>
              <a:t>1-Inquadramento storico</a:t>
            </a:r>
            <a:r>
              <a:rPr lang="it-IT" sz="4200" dirty="0" smtClean="0"/>
              <a:t>:</a:t>
            </a:r>
            <a:br>
              <a:rPr lang="it-IT" sz="4200" dirty="0" smtClean="0"/>
            </a:br>
            <a:r>
              <a:rPr lang="it-IT" sz="4200" dirty="0" smtClean="0"/>
              <a:t>-Dove inizio la crisi.</a:t>
            </a:r>
            <a:br>
              <a:rPr lang="it-IT" sz="4200" dirty="0" smtClean="0"/>
            </a:br>
            <a:r>
              <a:rPr lang="it-IT" sz="4200" dirty="0" smtClean="0"/>
              <a:t>-Come inizio.</a:t>
            </a:r>
            <a:br>
              <a:rPr lang="it-IT" sz="4200" dirty="0" smtClean="0"/>
            </a:br>
            <a:r>
              <a:rPr lang="it-IT" sz="4200" dirty="0" smtClean="0"/>
              <a:t>-Esempio.</a:t>
            </a:r>
          </a:p>
          <a:p>
            <a:pPr marL="285750" indent="-285750">
              <a:buFontTx/>
              <a:buChar char="-"/>
            </a:pPr>
            <a:endParaRPr lang="it-IT" dirty="0" smtClean="0"/>
          </a:p>
          <a:p>
            <a:pPr marL="285750" indent="-285750">
              <a:buFontTx/>
              <a:buChar char="-"/>
            </a:pPr>
            <a:endParaRPr lang="it-IT" dirty="0" smtClean="0"/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766900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3600" dirty="0" smtClean="0"/>
              <a:t>2-Attuale situazione in Europa</a:t>
            </a:r>
            <a:endParaRPr lang="it-IT" sz="3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sz="2000" dirty="0" smtClean="0"/>
              <a:t>-Come arrivo la crisi in Europa</a:t>
            </a:r>
          </a:p>
          <a:p>
            <a:r>
              <a:rPr lang="it-IT" sz="2000" dirty="0" smtClean="0"/>
              <a:t>-Fase I e fase II</a:t>
            </a:r>
          </a:p>
          <a:p>
            <a:r>
              <a:rPr lang="it-IT" sz="2000" dirty="0" smtClean="0"/>
              <a:t>-Conseguenze </a:t>
            </a: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59924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CASO GRECO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92925" y="1905000"/>
            <a:ext cx="8915400" cy="3777622"/>
          </a:xfrm>
        </p:spPr>
        <p:txBody>
          <a:bodyPr>
            <a:normAutofit/>
          </a:bodyPr>
          <a:lstStyle/>
          <a:p>
            <a:r>
              <a:rPr lang="it-IT" sz="2000" dirty="0" smtClean="0"/>
              <a:t>Il salvataggio, perché?</a:t>
            </a:r>
          </a:p>
          <a:p>
            <a:pPr marL="0" indent="0">
              <a:buNone/>
            </a:pPr>
            <a:r>
              <a:rPr lang="it-IT" sz="2000" dirty="0" smtClean="0"/>
              <a:t>   </a:t>
            </a:r>
            <a:r>
              <a:rPr lang="it-IT" sz="2000" dirty="0" smtClean="0"/>
              <a:t>  </a:t>
            </a:r>
            <a:r>
              <a:rPr lang="it-IT" sz="2000" dirty="0" smtClean="0"/>
              <a:t>3-Principali progetti attuati.</a:t>
            </a:r>
          </a:p>
          <a:p>
            <a:r>
              <a:rPr lang="it-IT" sz="2000" dirty="0" smtClean="0"/>
              <a:t>Piano di austerità.</a:t>
            </a:r>
          </a:p>
          <a:p>
            <a:r>
              <a:rPr lang="it-IT" sz="2000" dirty="0" smtClean="0"/>
              <a:t>Fiscal Compact </a:t>
            </a:r>
          </a:p>
          <a:p>
            <a:endParaRPr lang="it-IT" sz="2000" dirty="0" smtClean="0"/>
          </a:p>
          <a:p>
            <a:pPr marL="0" indent="0">
              <a:buNone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222915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CASO ITALIANO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Misure governo Monti</a:t>
            </a:r>
          </a:p>
          <a:p>
            <a:endParaRPr lang="it-IT" dirty="0"/>
          </a:p>
          <a:p>
            <a:r>
              <a:rPr lang="it-IT" dirty="0" smtClean="0"/>
              <a:t>Misure governo Letta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40012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4-IMPATTO SOCIO ECONOMICO IN EUOROPA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Situazione in Italia</a:t>
            </a:r>
          </a:p>
          <a:p>
            <a:r>
              <a:rPr lang="it-IT" dirty="0" smtClean="0"/>
              <a:t>Grecia</a:t>
            </a:r>
          </a:p>
          <a:p>
            <a:r>
              <a:rPr lang="it-IT" dirty="0" smtClean="0"/>
              <a:t>Germania, Francia e Spagna (comparazione col caso italiano) .</a:t>
            </a:r>
          </a:p>
          <a:p>
            <a:endParaRPr lang="it-IT" dirty="0" smtClean="0"/>
          </a:p>
          <a:p>
            <a:endParaRPr lang="it-IT"/>
          </a:p>
          <a:p>
            <a:r>
              <a:rPr lang="it-IT" smtClean="0"/>
              <a:t>Conclusioni </a:t>
            </a:r>
            <a:endParaRPr lang="it-IT" dirty="0" smtClean="0"/>
          </a:p>
          <a:p>
            <a:r>
              <a:rPr lang="it-IT" dirty="0" smtClean="0"/>
              <a:t>Considerazioni personali (critiche).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81782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34368915"/>
      </p:ext>
    </p:extLst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235</TotalTime>
  <Words>80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Filo</vt:lpstr>
      <vt:lpstr>LA CRISI FINANZIARIA DEL 2008</vt:lpstr>
      <vt:lpstr>2-Attuale situazione in Europa</vt:lpstr>
      <vt:lpstr>CASO GRECO</vt:lpstr>
      <vt:lpstr>CASO ITALIANO</vt:lpstr>
      <vt:lpstr>4-IMPATTO SOCIO ECONOMICO IN EUOROPA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CRISI FINANZIARIA DEL 2008</dc:title>
  <dc:creator>ilir</dc:creator>
  <cp:lastModifiedBy>ilir</cp:lastModifiedBy>
  <cp:revision>5</cp:revision>
  <dcterms:created xsi:type="dcterms:W3CDTF">2013-12-09T18:58:58Z</dcterms:created>
  <dcterms:modified xsi:type="dcterms:W3CDTF">2013-12-10T09:10:06Z</dcterms:modified>
</cp:coreProperties>
</file>