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diagrams/layout5.xml" ContentType="application/vnd.openxmlformats-officedocument.drawingml.diagramLayout+xml"/>
  <Override PartName="/ppt/diagrams/data6.xml" ContentType="application/vnd.openxmlformats-officedocument.drawingml.diagramData+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diagrams/layout4.xml" ContentType="application/vnd.openxmlformats-officedocument.drawingml.diagram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layout2.xml" ContentType="application/vnd.openxmlformats-officedocument.drawingml.diagramLayout+xml"/>
  <Override PartName="/ppt/notesSlides/notesSlide31.xml" ContentType="application/vnd.openxmlformats-officedocument.presentationml.notesSlide+xml"/>
  <Override PartName="/ppt/diagrams/data5.xml" ContentType="application/vnd.openxmlformats-officedocument.drawingml.diagramData+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10.xml" ContentType="application/vnd.openxmlformats-officedocument.presentationml.notesSlide+xml"/>
  <Override PartName="/ppt/diagrams/colors6.xml" ContentType="application/vnd.openxmlformats-officedocument.drawingml.diagramColors+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handoutMasterIdLst>
    <p:handoutMasterId r:id="rId73"/>
  </p:handoutMasterIdLst>
  <p:sldIdLst>
    <p:sldId id="279" r:id="rId2"/>
    <p:sldId id="282" r:id="rId3"/>
    <p:sldId id="256" r:id="rId4"/>
    <p:sldId id="257" r:id="rId5"/>
    <p:sldId id="260" r:id="rId6"/>
    <p:sldId id="270" r:id="rId7"/>
    <p:sldId id="271" r:id="rId8"/>
    <p:sldId id="261" r:id="rId9"/>
    <p:sldId id="274" r:id="rId10"/>
    <p:sldId id="275" r:id="rId11"/>
    <p:sldId id="276" r:id="rId12"/>
    <p:sldId id="273" r:id="rId13"/>
    <p:sldId id="267" r:id="rId14"/>
    <p:sldId id="278" r:id="rId15"/>
    <p:sldId id="293" r:id="rId16"/>
    <p:sldId id="294" r:id="rId17"/>
    <p:sldId id="262" r:id="rId18"/>
    <p:sldId id="296" r:id="rId19"/>
    <p:sldId id="300" r:id="rId20"/>
    <p:sldId id="301" r:id="rId21"/>
    <p:sldId id="302" r:id="rId22"/>
    <p:sldId id="305" r:id="rId23"/>
    <p:sldId id="306" r:id="rId24"/>
    <p:sldId id="307" r:id="rId25"/>
    <p:sldId id="308" r:id="rId26"/>
    <p:sldId id="352" r:id="rId27"/>
    <p:sldId id="353" r:id="rId28"/>
    <p:sldId id="354" r:id="rId29"/>
    <p:sldId id="356" r:id="rId30"/>
    <p:sldId id="358" r:id="rId31"/>
    <p:sldId id="357" r:id="rId32"/>
    <p:sldId id="298" r:id="rId33"/>
    <p:sldId id="283" r:id="rId34"/>
    <p:sldId id="284" r:id="rId35"/>
    <p:sldId id="285" r:id="rId36"/>
    <p:sldId id="286" r:id="rId37"/>
    <p:sldId id="287" r:id="rId38"/>
    <p:sldId id="288" r:id="rId39"/>
    <p:sldId id="292" r:id="rId40"/>
    <p:sldId id="290" r:id="rId41"/>
    <p:sldId id="310" r:id="rId42"/>
    <p:sldId id="311" r:id="rId43"/>
    <p:sldId id="312" r:id="rId44"/>
    <p:sldId id="291" r:id="rId45"/>
    <p:sldId id="314" r:id="rId46"/>
    <p:sldId id="326" r:id="rId47"/>
    <p:sldId id="323" r:id="rId48"/>
    <p:sldId id="325" r:id="rId49"/>
    <p:sldId id="327" r:id="rId50"/>
    <p:sldId id="328" r:id="rId51"/>
    <p:sldId id="329" r:id="rId52"/>
    <p:sldId id="330" r:id="rId53"/>
    <p:sldId id="324" r:id="rId54"/>
    <p:sldId id="336" r:id="rId55"/>
    <p:sldId id="337" r:id="rId56"/>
    <p:sldId id="338" r:id="rId57"/>
    <p:sldId id="339" r:id="rId58"/>
    <p:sldId id="340" r:id="rId59"/>
    <p:sldId id="341" r:id="rId60"/>
    <p:sldId id="342" r:id="rId61"/>
    <p:sldId id="343" r:id="rId62"/>
    <p:sldId id="344" r:id="rId63"/>
    <p:sldId id="347" r:id="rId64"/>
    <p:sldId id="346" r:id="rId65"/>
    <p:sldId id="345" r:id="rId66"/>
    <p:sldId id="349" r:id="rId67"/>
    <p:sldId id="350" r:id="rId68"/>
    <p:sldId id="335" r:id="rId69"/>
    <p:sldId id="351" r:id="rId70"/>
    <p:sldId id="360" r:id="rId71"/>
  </p:sldIdLst>
  <p:sldSz cx="9906000" cy="6858000" type="A4"/>
  <p:notesSz cx="7010400" cy="92964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9F34"/>
    <a:srgbClr val="00AF3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64" autoAdjust="0"/>
  </p:normalViewPr>
  <p:slideViewPr>
    <p:cSldViewPr>
      <p:cViewPr varScale="1">
        <p:scale>
          <a:sx n="88" d="100"/>
          <a:sy n="88" d="100"/>
        </p:scale>
        <p:origin x="-114" y="-21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6E4732-9AD1-4DC4-93EE-184A9635996C}" type="doc">
      <dgm:prSet loTypeId="urn:microsoft.com/office/officeart/2005/8/layout/pyramid1" loCatId="pyramid" qsTypeId="urn:microsoft.com/office/officeart/2005/8/quickstyle/simple1" qsCatId="simple" csTypeId="urn:microsoft.com/office/officeart/2005/8/colors/accent1_2" csCatId="accent1" phldr="1"/>
      <dgm:spPr/>
    </dgm:pt>
    <dgm:pt modelId="{B0793F31-3AF6-43CD-AFCC-712CFDF2679E}">
      <dgm:prSet phldrT="[Testo]" custT="1">
        <dgm:style>
          <a:lnRef idx="1">
            <a:schemeClr val="accent3"/>
          </a:lnRef>
          <a:fillRef idx="3">
            <a:schemeClr val="accent3"/>
          </a:fillRef>
          <a:effectRef idx="2">
            <a:schemeClr val="accent3"/>
          </a:effectRef>
          <a:fontRef idx="minor">
            <a:schemeClr val="lt1"/>
          </a:fontRef>
        </dgm:style>
      </dgm:prSet>
      <dgm:spPr/>
      <dgm:t>
        <a:bodyPr/>
        <a:lstStyle/>
        <a:p>
          <a:r>
            <a:rPr lang="it-IT" sz="2400" b="1" dirty="0" smtClean="0"/>
            <a:t>EU</a:t>
          </a:r>
        </a:p>
        <a:p>
          <a:r>
            <a:rPr lang="it-IT" sz="2400" b="1" dirty="0" smtClean="0"/>
            <a:t>2020</a:t>
          </a:r>
          <a:endParaRPr lang="it-IT" sz="2400" b="1" dirty="0"/>
        </a:p>
      </dgm:t>
    </dgm:pt>
    <dgm:pt modelId="{A1AF045A-E084-4037-ABDB-D71FDC623D7F}" type="parTrans" cxnId="{0B964984-3EED-4A2F-8047-4DE8E0695648}">
      <dgm:prSet/>
      <dgm:spPr/>
      <dgm:t>
        <a:bodyPr/>
        <a:lstStyle/>
        <a:p>
          <a:endParaRPr lang="it-IT"/>
        </a:p>
      </dgm:t>
    </dgm:pt>
    <dgm:pt modelId="{62A98B5A-80D1-4D68-8A52-E299EC831515}" type="sibTrans" cxnId="{0B964984-3EED-4A2F-8047-4DE8E0695648}">
      <dgm:prSet/>
      <dgm:spPr/>
      <dgm:t>
        <a:bodyPr/>
        <a:lstStyle/>
        <a:p>
          <a:endParaRPr lang="it-IT"/>
        </a:p>
      </dgm:t>
    </dgm:pt>
    <dgm:pt modelId="{9DCEBB9C-8C98-4404-A9A5-0E86DCA66957}">
      <dgm:prSet phldrT="[Testo]">
        <dgm:style>
          <a:lnRef idx="1">
            <a:schemeClr val="accent3"/>
          </a:lnRef>
          <a:fillRef idx="3">
            <a:schemeClr val="accent3"/>
          </a:fillRef>
          <a:effectRef idx="2">
            <a:schemeClr val="accent3"/>
          </a:effectRef>
          <a:fontRef idx="minor">
            <a:schemeClr val="lt1"/>
          </a:fontRef>
        </dgm:style>
      </dgm:prSet>
      <dgm:spPr/>
      <dgm:t>
        <a:bodyPr/>
        <a:lstStyle/>
        <a:p>
          <a:r>
            <a:rPr lang="it-IT" b="1" dirty="0" smtClean="0"/>
            <a:t>3</a:t>
          </a:r>
        </a:p>
        <a:p>
          <a:r>
            <a:rPr lang="it-IT" b="1" dirty="0" smtClean="0"/>
            <a:t> priorità</a:t>
          </a:r>
          <a:endParaRPr lang="it-IT" b="1" dirty="0"/>
        </a:p>
      </dgm:t>
    </dgm:pt>
    <dgm:pt modelId="{A0F2328A-910E-45B5-B339-AF02BB8D7A7B}" type="parTrans" cxnId="{2FAAFFED-EA71-4E25-B082-276E3E030BB1}">
      <dgm:prSet/>
      <dgm:spPr/>
      <dgm:t>
        <a:bodyPr/>
        <a:lstStyle/>
        <a:p>
          <a:endParaRPr lang="it-IT"/>
        </a:p>
      </dgm:t>
    </dgm:pt>
    <dgm:pt modelId="{F68411D4-5DA3-499D-B682-53B5E0B44FA1}" type="sibTrans" cxnId="{2FAAFFED-EA71-4E25-B082-276E3E030BB1}">
      <dgm:prSet/>
      <dgm:spPr/>
      <dgm:t>
        <a:bodyPr/>
        <a:lstStyle/>
        <a:p>
          <a:endParaRPr lang="it-IT"/>
        </a:p>
      </dgm:t>
    </dgm:pt>
    <dgm:pt modelId="{32509ADF-F8F5-423C-8725-A1401A9B17DD}">
      <dgm:prSet phldrT="[Testo]">
        <dgm:style>
          <a:lnRef idx="1">
            <a:schemeClr val="accent3"/>
          </a:lnRef>
          <a:fillRef idx="3">
            <a:schemeClr val="accent3"/>
          </a:fillRef>
          <a:effectRef idx="2">
            <a:schemeClr val="accent3"/>
          </a:effectRef>
          <a:fontRef idx="minor">
            <a:schemeClr val="lt1"/>
          </a:fontRef>
        </dgm:style>
      </dgm:prSet>
      <dgm:spPr/>
      <dgm:t>
        <a:bodyPr/>
        <a:lstStyle/>
        <a:p>
          <a:r>
            <a:rPr lang="it-IT" b="1" dirty="0" smtClean="0"/>
            <a:t>5 obiettivi</a:t>
          </a:r>
          <a:endParaRPr lang="it-IT" b="1" dirty="0"/>
        </a:p>
      </dgm:t>
    </dgm:pt>
    <dgm:pt modelId="{0604DDCE-4AB5-4DAA-B5A9-FE7C16C00097}" type="parTrans" cxnId="{627F8E22-2378-41C4-BB98-562298BE274F}">
      <dgm:prSet/>
      <dgm:spPr/>
      <dgm:t>
        <a:bodyPr/>
        <a:lstStyle/>
        <a:p>
          <a:endParaRPr lang="it-IT"/>
        </a:p>
      </dgm:t>
    </dgm:pt>
    <dgm:pt modelId="{57F3D3FE-7B8A-44FC-AC50-7867D067107F}" type="sibTrans" cxnId="{627F8E22-2378-41C4-BB98-562298BE274F}">
      <dgm:prSet/>
      <dgm:spPr/>
      <dgm:t>
        <a:bodyPr/>
        <a:lstStyle/>
        <a:p>
          <a:endParaRPr lang="it-IT"/>
        </a:p>
      </dgm:t>
    </dgm:pt>
    <dgm:pt modelId="{4E116FD9-CC52-4E2F-A98F-DC82100129DD}">
      <dgm:prSet phldrT="[Testo]">
        <dgm:style>
          <a:lnRef idx="1">
            <a:schemeClr val="accent3"/>
          </a:lnRef>
          <a:fillRef idx="3">
            <a:schemeClr val="accent3"/>
          </a:fillRef>
          <a:effectRef idx="2">
            <a:schemeClr val="accent3"/>
          </a:effectRef>
          <a:fontRef idx="minor">
            <a:schemeClr val="lt1"/>
          </a:fontRef>
        </dgm:style>
      </dgm:prSet>
      <dgm:spPr/>
      <dgm:t>
        <a:bodyPr/>
        <a:lstStyle/>
        <a:p>
          <a:r>
            <a:rPr lang="it-IT" b="1" dirty="0" smtClean="0"/>
            <a:t>7 iniziative faro</a:t>
          </a:r>
          <a:endParaRPr lang="it-IT" b="1" dirty="0"/>
        </a:p>
      </dgm:t>
    </dgm:pt>
    <dgm:pt modelId="{05FD018C-34D2-4BBB-B4D7-5C226BA0D159}" type="parTrans" cxnId="{D336ED63-6666-4BDC-992F-5B6C49662C7C}">
      <dgm:prSet/>
      <dgm:spPr/>
      <dgm:t>
        <a:bodyPr/>
        <a:lstStyle/>
        <a:p>
          <a:endParaRPr lang="it-IT"/>
        </a:p>
      </dgm:t>
    </dgm:pt>
    <dgm:pt modelId="{67163F40-1161-49A3-8765-92B0DC820F05}" type="sibTrans" cxnId="{D336ED63-6666-4BDC-992F-5B6C49662C7C}">
      <dgm:prSet/>
      <dgm:spPr/>
      <dgm:t>
        <a:bodyPr/>
        <a:lstStyle/>
        <a:p>
          <a:endParaRPr lang="it-IT"/>
        </a:p>
      </dgm:t>
    </dgm:pt>
    <dgm:pt modelId="{0D75A56C-A436-49C7-B899-78DDC95B930C}" type="pres">
      <dgm:prSet presAssocID="{826E4732-9AD1-4DC4-93EE-184A9635996C}" presName="Name0" presStyleCnt="0">
        <dgm:presLayoutVars>
          <dgm:dir/>
          <dgm:animLvl val="lvl"/>
          <dgm:resizeHandles val="exact"/>
        </dgm:presLayoutVars>
      </dgm:prSet>
      <dgm:spPr/>
    </dgm:pt>
    <dgm:pt modelId="{79453D3D-208C-4FEF-9681-5F2DAD8BFA4D}" type="pres">
      <dgm:prSet presAssocID="{B0793F31-3AF6-43CD-AFCC-712CFDF2679E}" presName="Name8" presStyleCnt="0"/>
      <dgm:spPr/>
    </dgm:pt>
    <dgm:pt modelId="{C70D36CC-B3CB-463D-91FB-AFEC6A572DB5}" type="pres">
      <dgm:prSet presAssocID="{B0793F31-3AF6-43CD-AFCC-712CFDF2679E}" presName="level" presStyleLbl="node1" presStyleIdx="0" presStyleCnt="4" custScaleY="136825">
        <dgm:presLayoutVars>
          <dgm:chMax val="1"/>
          <dgm:bulletEnabled val="1"/>
        </dgm:presLayoutVars>
      </dgm:prSet>
      <dgm:spPr/>
      <dgm:t>
        <a:bodyPr/>
        <a:lstStyle/>
        <a:p>
          <a:endParaRPr lang="it-IT"/>
        </a:p>
      </dgm:t>
    </dgm:pt>
    <dgm:pt modelId="{54C8A8E1-BCAB-4FFF-B64E-85283B9CFD3E}" type="pres">
      <dgm:prSet presAssocID="{B0793F31-3AF6-43CD-AFCC-712CFDF2679E}" presName="levelTx" presStyleLbl="revTx" presStyleIdx="0" presStyleCnt="0">
        <dgm:presLayoutVars>
          <dgm:chMax val="1"/>
          <dgm:bulletEnabled val="1"/>
        </dgm:presLayoutVars>
      </dgm:prSet>
      <dgm:spPr/>
      <dgm:t>
        <a:bodyPr/>
        <a:lstStyle/>
        <a:p>
          <a:endParaRPr lang="it-IT"/>
        </a:p>
      </dgm:t>
    </dgm:pt>
    <dgm:pt modelId="{BA881DDD-B98F-477C-9AFE-1E5EBB2F824B}" type="pres">
      <dgm:prSet presAssocID="{9DCEBB9C-8C98-4404-A9A5-0E86DCA66957}" presName="Name8" presStyleCnt="0"/>
      <dgm:spPr/>
    </dgm:pt>
    <dgm:pt modelId="{12683380-891B-4FC2-A700-B7B2AD21869F}" type="pres">
      <dgm:prSet presAssocID="{9DCEBB9C-8C98-4404-A9A5-0E86DCA66957}" presName="level" presStyleLbl="node1" presStyleIdx="1" presStyleCnt="4" custScaleY="107315">
        <dgm:presLayoutVars>
          <dgm:chMax val="1"/>
          <dgm:bulletEnabled val="1"/>
        </dgm:presLayoutVars>
      </dgm:prSet>
      <dgm:spPr/>
      <dgm:t>
        <a:bodyPr/>
        <a:lstStyle/>
        <a:p>
          <a:endParaRPr lang="it-IT"/>
        </a:p>
      </dgm:t>
    </dgm:pt>
    <dgm:pt modelId="{9D5EB57B-9AEB-424B-8482-9C2537D2C1D6}" type="pres">
      <dgm:prSet presAssocID="{9DCEBB9C-8C98-4404-A9A5-0E86DCA66957}" presName="levelTx" presStyleLbl="revTx" presStyleIdx="0" presStyleCnt="0">
        <dgm:presLayoutVars>
          <dgm:chMax val="1"/>
          <dgm:bulletEnabled val="1"/>
        </dgm:presLayoutVars>
      </dgm:prSet>
      <dgm:spPr/>
      <dgm:t>
        <a:bodyPr/>
        <a:lstStyle/>
        <a:p>
          <a:endParaRPr lang="it-IT"/>
        </a:p>
      </dgm:t>
    </dgm:pt>
    <dgm:pt modelId="{3DCA1835-2C2A-4800-B0C8-DEAF8884165D}" type="pres">
      <dgm:prSet presAssocID="{32509ADF-F8F5-423C-8725-A1401A9B17DD}" presName="Name8" presStyleCnt="0"/>
      <dgm:spPr/>
    </dgm:pt>
    <dgm:pt modelId="{F0ACAE88-C40A-4E05-B713-720C0031BAE3}" type="pres">
      <dgm:prSet presAssocID="{32509ADF-F8F5-423C-8725-A1401A9B17DD}" presName="level" presStyleLbl="node1" presStyleIdx="2" presStyleCnt="4">
        <dgm:presLayoutVars>
          <dgm:chMax val="1"/>
          <dgm:bulletEnabled val="1"/>
        </dgm:presLayoutVars>
      </dgm:prSet>
      <dgm:spPr/>
      <dgm:t>
        <a:bodyPr/>
        <a:lstStyle/>
        <a:p>
          <a:endParaRPr lang="it-IT"/>
        </a:p>
      </dgm:t>
    </dgm:pt>
    <dgm:pt modelId="{DC7ABFA2-8E3E-40EA-83AE-2EFF56C488F0}" type="pres">
      <dgm:prSet presAssocID="{32509ADF-F8F5-423C-8725-A1401A9B17DD}" presName="levelTx" presStyleLbl="revTx" presStyleIdx="0" presStyleCnt="0">
        <dgm:presLayoutVars>
          <dgm:chMax val="1"/>
          <dgm:bulletEnabled val="1"/>
        </dgm:presLayoutVars>
      </dgm:prSet>
      <dgm:spPr/>
      <dgm:t>
        <a:bodyPr/>
        <a:lstStyle/>
        <a:p>
          <a:endParaRPr lang="it-IT"/>
        </a:p>
      </dgm:t>
    </dgm:pt>
    <dgm:pt modelId="{8F8DD807-396A-4977-AC61-5AFC24894F0D}" type="pres">
      <dgm:prSet presAssocID="{4E116FD9-CC52-4E2F-A98F-DC82100129DD}" presName="Name8" presStyleCnt="0"/>
      <dgm:spPr/>
    </dgm:pt>
    <dgm:pt modelId="{3179571F-90AF-4722-AFCC-E35BE08606DB}" type="pres">
      <dgm:prSet presAssocID="{4E116FD9-CC52-4E2F-A98F-DC82100129DD}" presName="level" presStyleLbl="node1" presStyleIdx="3" presStyleCnt="4">
        <dgm:presLayoutVars>
          <dgm:chMax val="1"/>
          <dgm:bulletEnabled val="1"/>
        </dgm:presLayoutVars>
      </dgm:prSet>
      <dgm:spPr/>
      <dgm:t>
        <a:bodyPr/>
        <a:lstStyle/>
        <a:p>
          <a:endParaRPr lang="it-IT"/>
        </a:p>
      </dgm:t>
    </dgm:pt>
    <dgm:pt modelId="{2287AAC2-B091-4B61-8237-BE5F5B515089}" type="pres">
      <dgm:prSet presAssocID="{4E116FD9-CC52-4E2F-A98F-DC82100129DD}" presName="levelTx" presStyleLbl="revTx" presStyleIdx="0" presStyleCnt="0">
        <dgm:presLayoutVars>
          <dgm:chMax val="1"/>
          <dgm:bulletEnabled val="1"/>
        </dgm:presLayoutVars>
      </dgm:prSet>
      <dgm:spPr/>
      <dgm:t>
        <a:bodyPr/>
        <a:lstStyle/>
        <a:p>
          <a:endParaRPr lang="it-IT"/>
        </a:p>
      </dgm:t>
    </dgm:pt>
  </dgm:ptLst>
  <dgm:cxnLst>
    <dgm:cxn modelId="{985A482D-FDD8-49DA-A742-F5AC44AE4991}" type="presOf" srcId="{32509ADF-F8F5-423C-8725-A1401A9B17DD}" destId="{DC7ABFA2-8E3E-40EA-83AE-2EFF56C488F0}" srcOrd="1" destOrd="0" presId="urn:microsoft.com/office/officeart/2005/8/layout/pyramid1"/>
    <dgm:cxn modelId="{C5CDEC28-1A82-405E-AE37-6EFACBCB55A5}" type="presOf" srcId="{B0793F31-3AF6-43CD-AFCC-712CFDF2679E}" destId="{C70D36CC-B3CB-463D-91FB-AFEC6A572DB5}" srcOrd="0" destOrd="0" presId="urn:microsoft.com/office/officeart/2005/8/layout/pyramid1"/>
    <dgm:cxn modelId="{D336ED63-6666-4BDC-992F-5B6C49662C7C}" srcId="{826E4732-9AD1-4DC4-93EE-184A9635996C}" destId="{4E116FD9-CC52-4E2F-A98F-DC82100129DD}" srcOrd="3" destOrd="0" parTransId="{05FD018C-34D2-4BBB-B4D7-5C226BA0D159}" sibTransId="{67163F40-1161-49A3-8765-92B0DC820F05}"/>
    <dgm:cxn modelId="{94CF3FBA-F0E7-4A84-8939-B2438E331FBD}" type="presOf" srcId="{9DCEBB9C-8C98-4404-A9A5-0E86DCA66957}" destId="{9D5EB57B-9AEB-424B-8482-9C2537D2C1D6}" srcOrd="1" destOrd="0" presId="urn:microsoft.com/office/officeart/2005/8/layout/pyramid1"/>
    <dgm:cxn modelId="{5185BED3-83A9-445C-B339-B83F19721B76}" type="presOf" srcId="{4E116FD9-CC52-4E2F-A98F-DC82100129DD}" destId="{2287AAC2-B091-4B61-8237-BE5F5B515089}" srcOrd="1" destOrd="0" presId="urn:microsoft.com/office/officeart/2005/8/layout/pyramid1"/>
    <dgm:cxn modelId="{2FAAFFED-EA71-4E25-B082-276E3E030BB1}" srcId="{826E4732-9AD1-4DC4-93EE-184A9635996C}" destId="{9DCEBB9C-8C98-4404-A9A5-0E86DCA66957}" srcOrd="1" destOrd="0" parTransId="{A0F2328A-910E-45B5-B339-AF02BB8D7A7B}" sibTransId="{F68411D4-5DA3-499D-B682-53B5E0B44FA1}"/>
    <dgm:cxn modelId="{47D8CA8E-2ACF-4082-A636-DD2F1A1D92A0}" type="presOf" srcId="{4E116FD9-CC52-4E2F-A98F-DC82100129DD}" destId="{3179571F-90AF-4722-AFCC-E35BE08606DB}" srcOrd="0" destOrd="0" presId="urn:microsoft.com/office/officeart/2005/8/layout/pyramid1"/>
    <dgm:cxn modelId="{627F8E22-2378-41C4-BB98-562298BE274F}" srcId="{826E4732-9AD1-4DC4-93EE-184A9635996C}" destId="{32509ADF-F8F5-423C-8725-A1401A9B17DD}" srcOrd="2" destOrd="0" parTransId="{0604DDCE-4AB5-4DAA-B5A9-FE7C16C00097}" sibTransId="{57F3D3FE-7B8A-44FC-AC50-7867D067107F}"/>
    <dgm:cxn modelId="{D4924933-C3E6-44B1-AD48-AC33DBB6D9C6}" type="presOf" srcId="{826E4732-9AD1-4DC4-93EE-184A9635996C}" destId="{0D75A56C-A436-49C7-B899-78DDC95B930C}" srcOrd="0" destOrd="0" presId="urn:microsoft.com/office/officeart/2005/8/layout/pyramid1"/>
    <dgm:cxn modelId="{DF3B3996-96D3-4D40-980F-3B760C885E0B}" type="presOf" srcId="{32509ADF-F8F5-423C-8725-A1401A9B17DD}" destId="{F0ACAE88-C40A-4E05-B713-720C0031BAE3}" srcOrd="0" destOrd="0" presId="urn:microsoft.com/office/officeart/2005/8/layout/pyramid1"/>
    <dgm:cxn modelId="{0B964984-3EED-4A2F-8047-4DE8E0695648}" srcId="{826E4732-9AD1-4DC4-93EE-184A9635996C}" destId="{B0793F31-3AF6-43CD-AFCC-712CFDF2679E}" srcOrd="0" destOrd="0" parTransId="{A1AF045A-E084-4037-ABDB-D71FDC623D7F}" sibTransId="{62A98B5A-80D1-4D68-8A52-E299EC831515}"/>
    <dgm:cxn modelId="{32F840B3-5137-4B3F-B8C1-BA5960CC4AE6}" type="presOf" srcId="{9DCEBB9C-8C98-4404-A9A5-0E86DCA66957}" destId="{12683380-891B-4FC2-A700-B7B2AD21869F}" srcOrd="0" destOrd="0" presId="urn:microsoft.com/office/officeart/2005/8/layout/pyramid1"/>
    <dgm:cxn modelId="{BF9CD31A-F005-44B9-B6BF-8C9CA85CABE2}" type="presOf" srcId="{B0793F31-3AF6-43CD-AFCC-712CFDF2679E}" destId="{54C8A8E1-BCAB-4FFF-B64E-85283B9CFD3E}" srcOrd="1" destOrd="0" presId="urn:microsoft.com/office/officeart/2005/8/layout/pyramid1"/>
    <dgm:cxn modelId="{AF51AB00-FFB2-49A1-A881-B97B67F9F963}" type="presParOf" srcId="{0D75A56C-A436-49C7-B899-78DDC95B930C}" destId="{79453D3D-208C-4FEF-9681-5F2DAD8BFA4D}" srcOrd="0" destOrd="0" presId="urn:microsoft.com/office/officeart/2005/8/layout/pyramid1"/>
    <dgm:cxn modelId="{5416B223-2535-4EAD-AF25-49C33D703FA7}" type="presParOf" srcId="{79453D3D-208C-4FEF-9681-5F2DAD8BFA4D}" destId="{C70D36CC-B3CB-463D-91FB-AFEC6A572DB5}" srcOrd="0" destOrd="0" presId="urn:microsoft.com/office/officeart/2005/8/layout/pyramid1"/>
    <dgm:cxn modelId="{0D7D255E-BD13-4285-B3A2-B1D60A9D64DA}" type="presParOf" srcId="{79453D3D-208C-4FEF-9681-5F2DAD8BFA4D}" destId="{54C8A8E1-BCAB-4FFF-B64E-85283B9CFD3E}" srcOrd="1" destOrd="0" presId="urn:microsoft.com/office/officeart/2005/8/layout/pyramid1"/>
    <dgm:cxn modelId="{5C249F19-2FFA-457E-8B48-2EFD20B9B3AC}" type="presParOf" srcId="{0D75A56C-A436-49C7-B899-78DDC95B930C}" destId="{BA881DDD-B98F-477C-9AFE-1E5EBB2F824B}" srcOrd="1" destOrd="0" presId="urn:microsoft.com/office/officeart/2005/8/layout/pyramid1"/>
    <dgm:cxn modelId="{50826043-84B6-49A4-ADA1-56F7DB702859}" type="presParOf" srcId="{BA881DDD-B98F-477C-9AFE-1E5EBB2F824B}" destId="{12683380-891B-4FC2-A700-B7B2AD21869F}" srcOrd="0" destOrd="0" presId="urn:microsoft.com/office/officeart/2005/8/layout/pyramid1"/>
    <dgm:cxn modelId="{224CB493-7F5A-4F8A-9178-53934222FD75}" type="presParOf" srcId="{BA881DDD-B98F-477C-9AFE-1E5EBB2F824B}" destId="{9D5EB57B-9AEB-424B-8482-9C2537D2C1D6}" srcOrd="1" destOrd="0" presId="urn:microsoft.com/office/officeart/2005/8/layout/pyramid1"/>
    <dgm:cxn modelId="{36D355CA-4442-4D43-B2CB-EDA1F6E50291}" type="presParOf" srcId="{0D75A56C-A436-49C7-B899-78DDC95B930C}" destId="{3DCA1835-2C2A-4800-B0C8-DEAF8884165D}" srcOrd="2" destOrd="0" presId="urn:microsoft.com/office/officeart/2005/8/layout/pyramid1"/>
    <dgm:cxn modelId="{7502E1AE-EA35-4F89-8552-3CFADC176804}" type="presParOf" srcId="{3DCA1835-2C2A-4800-B0C8-DEAF8884165D}" destId="{F0ACAE88-C40A-4E05-B713-720C0031BAE3}" srcOrd="0" destOrd="0" presId="urn:microsoft.com/office/officeart/2005/8/layout/pyramid1"/>
    <dgm:cxn modelId="{5139F325-0D90-4C12-8D8B-6A28727F52B9}" type="presParOf" srcId="{3DCA1835-2C2A-4800-B0C8-DEAF8884165D}" destId="{DC7ABFA2-8E3E-40EA-83AE-2EFF56C488F0}" srcOrd="1" destOrd="0" presId="urn:microsoft.com/office/officeart/2005/8/layout/pyramid1"/>
    <dgm:cxn modelId="{BBE8A585-CEBC-434E-9376-F21A0508C6CD}" type="presParOf" srcId="{0D75A56C-A436-49C7-B899-78DDC95B930C}" destId="{8F8DD807-396A-4977-AC61-5AFC24894F0D}" srcOrd="3" destOrd="0" presId="urn:microsoft.com/office/officeart/2005/8/layout/pyramid1"/>
    <dgm:cxn modelId="{02BA5FDB-0A9D-4849-816D-7DBA79D71F44}" type="presParOf" srcId="{8F8DD807-396A-4977-AC61-5AFC24894F0D}" destId="{3179571F-90AF-4722-AFCC-E35BE08606DB}" srcOrd="0" destOrd="0" presId="urn:microsoft.com/office/officeart/2005/8/layout/pyramid1"/>
    <dgm:cxn modelId="{6196059F-AE18-4CE0-BEE0-5DB2636E7074}" type="presParOf" srcId="{8F8DD807-396A-4977-AC61-5AFC24894F0D}" destId="{2287AAC2-B091-4B61-8237-BE5F5B515089}" srcOrd="1" destOrd="0" presId="urn:microsoft.com/office/officeart/2005/8/layout/pyramid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DD20A6-AC72-43DB-8E9F-39723D82E13E}" type="doc">
      <dgm:prSet loTypeId="urn:microsoft.com/office/officeart/2005/8/layout/lProcess2" loCatId="list" qsTypeId="urn:microsoft.com/office/officeart/2005/8/quickstyle/simple1" qsCatId="simple" csTypeId="urn:microsoft.com/office/officeart/2005/8/colors/accent3_1" csCatId="accent3" phldr="1"/>
      <dgm:spPr/>
      <dgm:t>
        <a:bodyPr/>
        <a:lstStyle/>
        <a:p>
          <a:endParaRPr lang="it-IT"/>
        </a:p>
      </dgm:t>
    </dgm:pt>
    <dgm:pt modelId="{AC67149B-A6EC-43AD-8BD0-92F62F42F689}">
      <dgm:prSet phldrT="[Testo]"/>
      <dgm:spPr/>
      <dgm:t>
        <a:bodyPr/>
        <a:lstStyle/>
        <a:p>
          <a:r>
            <a:rPr lang="it-IT" dirty="0" smtClean="0"/>
            <a:t>Politica di coesione</a:t>
          </a:r>
        </a:p>
        <a:p>
          <a:r>
            <a:rPr lang="it-IT" dirty="0" smtClean="0"/>
            <a:t>Fondi Strutturali</a:t>
          </a:r>
          <a:endParaRPr lang="it-IT" dirty="0"/>
        </a:p>
      </dgm:t>
    </dgm:pt>
    <dgm:pt modelId="{8A524FAB-0D0B-4841-A5CD-4C7A33A3CEF9}" type="parTrans" cxnId="{75E4AA52-C536-434A-8C5B-632174A9AD56}">
      <dgm:prSet/>
      <dgm:spPr/>
      <dgm:t>
        <a:bodyPr/>
        <a:lstStyle/>
        <a:p>
          <a:endParaRPr lang="it-IT"/>
        </a:p>
      </dgm:t>
    </dgm:pt>
    <dgm:pt modelId="{53A9597B-E58B-448A-9385-5042959D474A}" type="sibTrans" cxnId="{75E4AA52-C536-434A-8C5B-632174A9AD56}">
      <dgm:prSet/>
      <dgm:spPr/>
      <dgm:t>
        <a:bodyPr/>
        <a:lstStyle/>
        <a:p>
          <a:endParaRPr lang="it-IT"/>
        </a:p>
      </dgm:t>
    </dgm:pt>
    <dgm:pt modelId="{91BC6D37-17DC-42D1-81A1-24C7AD7A800B}">
      <dgm:prSet phldrT="[Testo]" custT="1"/>
      <dgm:spPr/>
      <dgm:t>
        <a:bodyPr/>
        <a:lstStyle/>
        <a:p>
          <a:r>
            <a:rPr lang="it-IT" sz="1400" dirty="0" smtClean="0"/>
            <a:t>Fondi strutturali</a:t>
          </a:r>
        </a:p>
        <a:p>
          <a:r>
            <a:rPr lang="it-IT" sz="1400" dirty="0" smtClean="0"/>
            <a:t>(FESR, FSE)</a:t>
          </a:r>
          <a:endParaRPr lang="it-IT" sz="1400" dirty="0"/>
        </a:p>
      </dgm:t>
    </dgm:pt>
    <dgm:pt modelId="{54EF3C77-A5CA-4844-BC7C-5B3EF763F529}" type="parTrans" cxnId="{4C85B6B5-7986-4595-92A5-4CB4E973B732}">
      <dgm:prSet/>
      <dgm:spPr/>
      <dgm:t>
        <a:bodyPr/>
        <a:lstStyle/>
        <a:p>
          <a:endParaRPr lang="it-IT"/>
        </a:p>
      </dgm:t>
    </dgm:pt>
    <dgm:pt modelId="{DBA80488-CE98-4476-8AA5-E15D8AE5D0B3}" type="sibTrans" cxnId="{4C85B6B5-7986-4595-92A5-4CB4E973B732}">
      <dgm:prSet/>
      <dgm:spPr/>
      <dgm:t>
        <a:bodyPr/>
        <a:lstStyle/>
        <a:p>
          <a:endParaRPr lang="it-IT"/>
        </a:p>
      </dgm:t>
    </dgm:pt>
    <dgm:pt modelId="{62E0D054-06C4-40C5-92F5-303DAE645927}">
      <dgm:prSet phldrT="[Testo]" custT="1"/>
      <dgm:spPr/>
      <dgm:t>
        <a:bodyPr/>
        <a:lstStyle/>
        <a:p>
          <a:pPr algn="just"/>
          <a:r>
            <a:rPr lang="it-IT" sz="1300" dirty="0" smtClean="0"/>
            <a:t>E’ finalizzata a promuovere uno sviluppo equilibrato, armonioso e sostenibile della Comunità, riducendo le disuguaglianza tra le diverse regioni europee. E’ il principale strumento europeo per la realizzazione della strategia UE 2020 (agisce sugli stessi settori, dotazione finanziaria</a:t>
          </a:r>
          <a:endParaRPr lang="it-IT" sz="1300" dirty="0"/>
        </a:p>
      </dgm:t>
    </dgm:pt>
    <dgm:pt modelId="{69D7260A-87AE-4F80-BDDF-CB0BDCE9FBA5}" type="parTrans" cxnId="{547F3E1F-A8F2-4EC5-900C-9074A9912CFF}">
      <dgm:prSet/>
      <dgm:spPr/>
      <dgm:t>
        <a:bodyPr/>
        <a:lstStyle/>
        <a:p>
          <a:endParaRPr lang="it-IT"/>
        </a:p>
      </dgm:t>
    </dgm:pt>
    <dgm:pt modelId="{A42E57F4-36E3-4B25-9675-3404D8362228}" type="sibTrans" cxnId="{547F3E1F-A8F2-4EC5-900C-9074A9912CFF}">
      <dgm:prSet/>
      <dgm:spPr/>
      <dgm:t>
        <a:bodyPr/>
        <a:lstStyle/>
        <a:p>
          <a:endParaRPr lang="it-IT"/>
        </a:p>
      </dgm:t>
    </dgm:pt>
    <dgm:pt modelId="{104B1DD9-B2D3-432A-822A-603814CC0DF6}">
      <dgm:prSet phldrT="[Testo]"/>
      <dgm:spPr/>
      <dgm:t>
        <a:bodyPr/>
        <a:lstStyle/>
        <a:p>
          <a:r>
            <a:rPr lang="it-IT" dirty="0" smtClean="0"/>
            <a:t>Politica agricola</a:t>
          </a:r>
        </a:p>
        <a:p>
          <a:r>
            <a:rPr lang="it-IT" dirty="0" smtClean="0"/>
            <a:t>(PAC)</a:t>
          </a:r>
          <a:endParaRPr lang="it-IT" dirty="0"/>
        </a:p>
      </dgm:t>
    </dgm:pt>
    <dgm:pt modelId="{434494F1-8795-419F-8A8F-A3849B4E2161}" type="parTrans" cxnId="{456DC6EC-3AAF-4C1F-A495-F0A3ED691538}">
      <dgm:prSet/>
      <dgm:spPr/>
      <dgm:t>
        <a:bodyPr/>
        <a:lstStyle/>
        <a:p>
          <a:endParaRPr lang="it-IT"/>
        </a:p>
      </dgm:t>
    </dgm:pt>
    <dgm:pt modelId="{80C4B2DF-8261-42A4-89C1-600C70B897F0}" type="sibTrans" cxnId="{456DC6EC-3AAF-4C1F-A495-F0A3ED691538}">
      <dgm:prSet/>
      <dgm:spPr/>
      <dgm:t>
        <a:bodyPr/>
        <a:lstStyle/>
        <a:p>
          <a:endParaRPr lang="it-IT"/>
        </a:p>
      </dgm:t>
    </dgm:pt>
    <dgm:pt modelId="{7B8F8524-BB7D-4B82-B422-024347F720EE}">
      <dgm:prSet phldrT="[Testo]"/>
      <dgm:spPr/>
      <dgm:t>
        <a:bodyPr/>
        <a:lstStyle/>
        <a:p>
          <a:r>
            <a:rPr lang="it-IT" dirty="0" smtClean="0"/>
            <a:t>Politica Agricola Comune</a:t>
          </a:r>
          <a:endParaRPr lang="it-IT" dirty="0"/>
        </a:p>
      </dgm:t>
    </dgm:pt>
    <dgm:pt modelId="{65D44500-74C2-45B2-B545-0DB6D05C65A8}" type="parTrans" cxnId="{AA3E3E44-B959-4001-9B97-3D9D08E81C14}">
      <dgm:prSet/>
      <dgm:spPr/>
      <dgm:t>
        <a:bodyPr/>
        <a:lstStyle/>
        <a:p>
          <a:endParaRPr lang="it-IT"/>
        </a:p>
      </dgm:t>
    </dgm:pt>
    <dgm:pt modelId="{37163D17-8667-4F2A-A624-64E5F859E5B0}" type="sibTrans" cxnId="{AA3E3E44-B959-4001-9B97-3D9D08E81C14}">
      <dgm:prSet/>
      <dgm:spPr/>
      <dgm:t>
        <a:bodyPr/>
        <a:lstStyle/>
        <a:p>
          <a:endParaRPr lang="it-IT"/>
        </a:p>
      </dgm:t>
    </dgm:pt>
    <dgm:pt modelId="{BE43E089-A756-429A-A184-E58BB99DB800}">
      <dgm:prSet phldrT="[Testo]" custT="1"/>
      <dgm:spPr/>
      <dgm:t>
        <a:bodyPr/>
        <a:lstStyle/>
        <a:p>
          <a:pPr algn="just"/>
          <a:r>
            <a:rPr lang="it-IT" sz="1300" dirty="0" smtClean="0"/>
            <a:t>Ha l’obiettivo di assicurare sostegno finanziario all’agricoltura, garantendo la tutela dell’ambiente e lo sviluppo del tessuto socioeconomico delle comunità rurali.</a:t>
          </a:r>
        </a:p>
        <a:p>
          <a:pPr algn="just"/>
          <a:r>
            <a:rPr lang="it-IT" sz="1300" dirty="0" smtClean="0"/>
            <a:t>E’ basata su due pilastri:</a:t>
          </a:r>
        </a:p>
        <a:p>
          <a:pPr algn="just"/>
          <a:r>
            <a:rPr lang="it-IT" sz="1300" dirty="0" smtClean="0"/>
            <a:t>1. Pagamenti diretti e misure di mercato</a:t>
          </a:r>
        </a:p>
        <a:p>
          <a:pPr algn="just"/>
          <a:r>
            <a:rPr lang="it-IT" sz="1300" dirty="0" smtClean="0"/>
            <a:t>2. Sviluppo rurale</a:t>
          </a:r>
          <a:endParaRPr lang="it-IT" sz="1300" dirty="0"/>
        </a:p>
      </dgm:t>
    </dgm:pt>
    <dgm:pt modelId="{836AEDCA-C068-41B2-9FB8-0077EEBB22CB}" type="parTrans" cxnId="{771FA68E-2659-45CD-B66F-8B974242FECE}">
      <dgm:prSet/>
      <dgm:spPr/>
      <dgm:t>
        <a:bodyPr/>
        <a:lstStyle/>
        <a:p>
          <a:endParaRPr lang="it-IT"/>
        </a:p>
      </dgm:t>
    </dgm:pt>
    <dgm:pt modelId="{FC57F985-2F4E-411E-A308-892590BA4B5E}" type="sibTrans" cxnId="{771FA68E-2659-45CD-B66F-8B974242FECE}">
      <dgm:prSet/>
      <dgm:spPr/>
      <dgm:t>
        <a:bodyPr/>
        <a:lstStyle/>
        <a:p>
          <a:endParaRPr lang="it-IT"/>
        </a:p>
      </dgm:t>
    </dgm:pt>
    <dgm:pt modelId="{55693EDD-B0FB-46A5-BAB4-99A46E657EC0}">
      <dgm:prSet phldrT="[Testo]"/>
      <dgm:spPr/>
      <dgm:t>
        <a:bodyPr/>
        <a:lstStyle/>
        <a:p>
          <a:r>
            <a:rPr lang="it-IT" dirty="0" smtClean="0"/>
            <a:t>Programmi a regia diretta</a:t>
          </a:r>
        </a:p>
        <a:p>
          <a:r>
            <a:rPr lang="it-IT" dirty="0" err="1" smtClean="0"/>
            <a:t>Horizon</a:t>
          </a:r>
          <a:r>
            <a:rPr lang="it-IT" dirty="0" smtClean="0"/>
            <a:t> 2020</a:t>
          </a:r>
          <a:endParaRPr lang="it-IT" dirty="0"/>
        </a:p>
      </dgm:t>
    </dgm:pt>
    <dgm:pt modelId="{BDB55E70-A7C5-4479-946E-4E85F68B0873}" type="parTrans" cxnId="{9555D7A5-15FB-430A-A148-C3ACBB41EB63}">
      <dgm:prSet/>
      <dgm:spPr/>
      <dgm:t>
        <a:bodyPr/>
        <a:lstStyle/>
        <a:p>
          <a:endParaRPr lang="it-IT"/>
        </a:p>
      </dgm:t>
    </dgm:pt>
    <dgm:pt modelId="{086514EB-D7B5-4E0C-A99C-261B0CC217B4}" type="sibTrans" cxnId="{9555D7A5-15FB-430A-A148-C3ACBB41EB63}">
      <dgm:prSet/>
      <dgm:spPr/>
      <dgm:t>
        <a:bodyPr/>
        <a:lstStyle/>
        <a:p>
          <a:endParaRPr lang="it-IT"/>
        </a:p>
      </dgm:t>
    </dgm:pt>
    <dgm:pt modelId="{ACBEC54E-32A7-4E2C-AD38-30113A7EE24A}">
      <dgm:prSet phldrT="[Testo]"/>
      <dgm:spPr/>
      <dgm:t>
        <a:bodyPr/>
        <a:lstStyle/>
        <a:p>
          <a:r>
            <a:rPr lang="it-IT" dirty="0" smtClean="0"/>
            <a:t>Quadro strategico comune per la ricerca, l’innovazione e lo sviluppo tecnologico</a:t>
          </a:r>
          <a:endParaRPr lang="it-IT" dirty="0"/>
        </a:p>
      </dgm:t>
    </dgm:pt>
    <dgm:pt modelId="{97E251EE-7276-4930-9C51-DA70D0B87E8B}" type="parTrans" cxnId="{4FF89C25-F90E-45F2-B5CA-AC32F3D56F62}">
      <dgm:prSet/>
      <dgm:spPr/>
      <dgm:t>
        <a:bodyPr/>
        <a:lstStyle/>
        <a:p>
          <a:endParaRPr lang="it-IT"/>
        </a:p>
      </dgm:t>
    </dgm:pt>
    <dgm:pt modelId="{A41E5BA6-C66A-4AA2-817B-2AC4E3CF24DF}" type="sibTrans" cxnId="{4FF89C25-F90E-45F2-B5CA-AC32F3D56F62}">
      <dgm:prSet/>
      <dgm:spPr/>
      <dgm:t>
        <a:bodyPr/>
        <a:lstStyle/>
        <a:p>
          <a:endParaRPr lang="it-IT"/>
        </a:p>
      </dgm:t>
    </dgm:pt>
    <dgm:pt modelId="{290C2CD8-5B72-476B-BB22-3405DAD1C6E9}">
      <dgm:prSet phldrT="[Testo]"/>
      <dgm:spPr/>
      <dgm:t>
        <a:bodyPr/>
        <a:lstStyle/>
        <a:p>
          <a:r>
            <a:rPr lang="it-IT" dirty="0" smtClean="0"/>
            <a:t>E’ il nuovo sistema di finanziamento comunitario per le attività di ricerca ed innovazione nel periodo 2014-2020</a:t>
          </a:r>
          <a:endParaRPr lang="it-IT" dirty="0"/>
        </a:p>
      </dgm:t>
    </dgm:pt>
    <dgm:pt modelId="{2C6C9085-1539-4834-BA1B-E014AA58A540}" type="parTrans" cxnId="{0DF25BBD-232D-4609-9AE4-D3D17C9A7678}">
      <dgm:prSet/>
      <dgm:spPr/>
      <dgm:t>
        <a:bodyPr/>
        <a:lstStyle/>
        <a:p>
          <a:endParaRPr lang="it-IT"/>
        </a:p>
      </dgm:t>
    </dgm:pt>
    <dgm:pt modelId="{2EC8C7B9-225F-481C-8644-EE5F1739DA5A}" type="sibTrans" cxnId="{0DF25BBD-232D-4609-9AE4-D3D17C9A7678}">
      <dgm:prSet/>
      <dgm:spPr/>
      <dgm:t>
        <a:bodyPr/>
        <a:lstStyle/>
        <a:p>
          <a:endParaRPr lang="it-IT"/>
        </a:p>
      </dgm:t>
    </dgm:pt>
    <dgm:pt modelId="{191C2632-9201-4D56-9D36-AAD39EE177AB}" type="pres">
      <dgm:prSet presAssocID="{DBDD20A6-AC72-43DB-8E9F-39723D82E13E}" presName="theList" presStyleCnt="0">
        <dgm:presLayoutVars>
          <dgm:dir/>
          <dgm:animLvl val="lvl"/>
          <dgm:resizeHandles val="exact"/>
        </dgm:presLayoutVars>
      </dgm:prSet>
      <dgm:spPr/>
      <dgm:t>
        <a:bodyPr/>
        <a:lstStyle/>
        <a:p>
          <a:endParaRPr lang="it-IT"/>
        </a:p>
      </dgm:t>
    </dgm:pt>
    <dgm:pt modelId="{DE0796D0-0C3E-4EFE-A94E-845007960A61}" type="pres">
      <dgm:prSet presAssocID="{AC67149B-A6EC-43AD-8BD0-92F62F42F689}" presName="compNode" presStyleCnt="0"/>
      <dgm:spPr/>
    </dgm:pt>
    <dgm:pt modelId="{7EF222CB-EEB2-4DF8-BA7C-D8E68282D4BF}" type="pres">
      <dgm:prSet presAssocID="{AC67149B-A6EC-43AD-8BD0-92F62F42F689}" presName="aNode" presStyleLbl="bgShp" presStyleIdx="0" presStyleCnt="3" custLinFactNeighborX="-6471" custLinFactNeighborY="5405"/>
      <dgm:spPr/>
      <dgm:t>
        <a:bodyPr/>
        <a:lstStyle/>
        <a:p>
          <a:endParaRPr lang="it-IT"/>
        </a:p>
      </dgm:t>
    </dgm:pt>
    <dgm:pt modelId="{8129FE7B-1177-484A-B81C-494D577E81A8}" type="pres">
      <dgm:prSet presAssocID="{AC67149B-A6EC-43AD-8BD0-92F62F42F689}" presName="textNode" presStyleLbl="bgShp" presStyleIdx="0" presStyleCnt="3"/>
      <dgm:spPr/>
      <dgm:t>
        <a:bodyPr/>
        <a:lstStyle/>
        <a:p>
          <a:endParaRPr lang="it-IT"/>
        </a:p>
      </dgm:t>
    </dgm:pt>
    <dgm:pt modelId="{8D2309F8-ED90-4CEE-8514-233752B3C337}" type="pres">
      <dgm:prSet presAssocID="{AC67149B-A6EC-43AD-8BD0-92F62F42F689}" presName="compChildNode" presStyleCnt="0"/>
      <dgm:spPr/>
    </dgm:pt>
    <dgm:pt modelId="{365D555C-C365-4215-9054-D8F8048ACB18}" type="pres">
      <dgm:prSet presAssocID="{AC67149B-A6EC-43AD-8BD0-92F62F42F689}" presName="theInnerList" presStyleCnt="0"/>
      <dgm:spPr/>
    </dgm:pt>
    <dgm:pt modelId="{C1F0D9CF-893C-412C-89C3-4F5085B1A416}" type="pres">
      <dgm:prSet presAssocID="{91BC6D37-17DC-42D1-81A1-24C7AD7A800B}" presName="childNode" presStyleLbl="node1" presStyleIdx="0" presStyleCnt="6" custScaleY="28534">
        <dgm:presLayoutVars>
          <dgm:bulletEnabled val="1"/>
        </dgm:presLayoutVars>
      </dgm:prSet>
      <dgm:spPr/>
      <dgm:t>
        <a:bodyPr/>
        <a:lstStyle/>
        <a:p>
          <a:endParaRPr lang="it-IT"/>
        </a:p>
      </dgm:t>
    </dgm:pt>
    <dgm:pt modelId="{E775EFFC-2000-43ED-BBBA-76CBC47045F0}" type="pres">
      <dgm:prSet presAssocID="{91BC6D37-17DC-42D1-81A1-24C7AD7A800B}" presName="aSpace2" presStyleCnt="0"/>
      <dgm:spPr/>
    </dgm:pt>
    <dgm:pt modelId="{B76209C6-4666-48BE-906B-6F0F54721EA9}" type="pres">
      <dgm:prSet presAssocID="{62E0D054-06C4-40C5-92F5-303DAE645927}" presName="childNode" presStyleLbl="node1" presStyleIdx="1" presStyleCnt="6" custLinFactNeighborX="1189" custLinFactNeighborY="-21356">
        <dgm:presLayoutVars>
          <dgm:bulletEnabled val="1"/>
        </dgm:presLayoutVars>
      </dgm:prSet>
      <dgm:spPr/>
      <dgm:t>
        <a:bodyPr/>
        <a:lstStyle/>
        <a:p>
          <a:endParaRPr lang="it-IT"/>
        </a:p>
      </dgm:t>
    </dgm:pt>
    <dgm:pt modelId="{332CCBE6-AB02-4CCB-95AB-1B2067020A87}" type="pres">
      <dgm:prSet presAssocID="{AC67149B-A6EC-43AD-8BD0-92F62F42F689}" presName="aSpace" presStyleCnt="0"/>
      <dgm:spPr/>
    </dgm:pt>
    <dgm:pt modelId="{98A99AD4-82B5-4CA4-95A0-68EEF314728F}" type="pres">
      <dgm:prSet presAssocID="{104B1DD9-B2D3-432A-822A-603814CC0DF6}" presName="compNode" presStyleCnt="0"/>
      <dgm:spPr/>
    </dgm:pt>
    <dgm:pt modelId="{A9F32065-E74A-4B41-B121-FD455D044D5D}" type="pres">
      <dgm:prSet presAssocID="{104B1DD9-B2D3-432A-822A-603814CC0DF6}" presName="aNode" presStyleLbl="bgShp" presStyleIdx="1" presStyleCnt="3"/>
      <dgm:spPr/>
      <dgm:t>
        <a:bodyPr/>
        <a:lstStyle/>
        <a:p>
          <a:endParaRPr lang="it-IT"/>
        </a:p>
      </dgm:t>
    </dgm:pt>
    <dgm:pt modelId="{48008219-7219-43EB-9DDF-A7E7C1058360}" type="pres">
      <dgm:prSet presAssocID="{104B1DD9-B2D3-432A-822A-603814CC0DF6}" presName="textNode" presStyleLbl="bgShp" presStyleIdx="1" presStyleCnt="3"/>
      <dgm:spPr/>
      <dgm:t>
        <a:bodyPr/>
        <a:lstStyle/>
        <a:p>
          <a:endParaRPr lang="it-IT"/>
        </a:p>
      </dgm:t>
    </dgm:pt>
    <dgm:pt modelId="{010FC9BF-96EF-4323-996D-F582CBDA7B78}" type="pres">
      <dgm:prSet presAssocID="{104B1DD9-B2D3-432A-822A-603814CC0DF6}" presName="compChildNode" presStyleCnt="0"/>
      <dgm:spPr/>
    </dgm:pt>
    <dgm:pt modelId="{2F0479BB-5CC4-4A68-99FB-B1142985F394}" type="pres">
      <dgm:prSet presAssocID="{104B1DD9-B2D3-432A-822A-603814CC0DF6}" presName="theInnerList" presStyleCnt="0"/>
      <dgm:spPr/>
    </dgm:pt>
    <dgm:pt modelId="{D5BA7978-40EE-4A6D-9552-64125AAC9B6C}" type="pres">
      <dgm:prSet presAssocID="{7B8F8524-BB7D-4B82-B422-024347F720EE}" presName="childNode" presStyleLbl="node1" presStyleIdx="2" presStyleCnt="6" custScaleY="32345">
        <dgm:presLayoutVars>
          <dgm:bulletEnabled val="1"/>
        </dgm:presLayoutVars>
      </dgm:prSet>
      <dgm:spPr/>
      <dgm:t>
        <a:bodyPr/>
        <a:lstStyle/>
        <a:p>
          <a:endParaRPr lang="it-IT"/>
        </a:p>
      </dgm:t>
    </dgm:pt>
    <dgm:pt modelId="{53AF4962-46E7-4925-A1EA-8D3EA459CF66}" type="pres">
      <dgm:prSet presAssocID="{7B8F8524-BB7D-4B82-B422-024347F720EE}" presName="aSpace2" presStyleCnt="0"/>
      <dgm:spPr/>
    </dgm:pt>
    <dgm:pt modelId="{AFEBB761-5EF1-4909-BDA6-F346FDD92DBD}" type="pres">
      <dgm:prSet presAssocID="{BE43E089-A756-429A-A184-E58BB99DB800}" presName="childNode" presStyleLbl="node1" presStyleIdx="3" presStyleCnt="6" custScaleY="116362">
        <dgm:presLayoutVars>
          <dgm:bulletEnabled val="1"/>
        </dgm:presLayoutVars>
      </dgm:prSet>
      <dgm:spPr/>
      <dgm:t>
        <a:bodyPr/>
        <a:lstStyle/>
        <a:p>
          <a:endParaRPr lang="it-IT"/>
        </a:p>
      </dgm:t>
    </dgm:pt>
    <dgm:pt modelId="{86BAF4C8-69E4-4C34-98AB-858021ACD129}" type="pres">
      <dgm:prSet presAssocID="{104B1DD9-B2D3-432A-822A-603814CC0DF6}" presName="aSpace" presStyleCnt="0"/>
      <dgm:spPr/>
    </dgm:pt>
    <dgm:pt modelId="{35FEEA46-7E5D-4E0E-B07A-DA118441443F}" type="pres">
      <dgm:prSet presAssocID="{55693EDD-B0FB-46A5-BAB4-99A46E657EC0}" presName="compNode" presStyleCnt="0"/>
      <dgm:spPr/>
    </dgm:pt>
    <dgm:pt modelId="{51A55235-EF13-4185-BF09-14A66E4A2147}" type="pres">
      <dgm:prSet presAssocID="{55693EDD-B0FB-46A5-BAB4-99A46E657EC0}" presName="aNode" presStyleLbl="bgShp" presStyleIdx="2" presStyleCnt="3"/>
      <dgm:spPr/>
      <dgm:t>
        <a:bodyPr/>
        <a:lstStyle/>
        <a:p>
          <a:endParaRPr lang="it-IT"/>
        </a:p>
      </dgm:t>
    </dgm:pt>
    <dgm:pt modelId="{6C63456F-E03E-4017-991E-2ADDD558B11F}" type="pres">
      <dgm:prSet presAssocID="{55693EDD-B0FB-46A5-BAB4-99A46E657EC0}" presName="textNode" presStyleLbl="bgShp" presStyleIdx="2" presStyleCnt="3"/>
      <dgm:spPr/>
      <dgm:t>
        <a:bodyPr/>
        <a:lstStyle/>
        <a:p>
          <a:endParaRPr lang="it-IT"/>
        </a:p>
      </dgm:t>
    </dgm:pt>
    <dgm:pt modelId="{5CB671BF-6356-4AE6-BA67-D43A99A8684C}" type="pres">
      <dgm:prSet presAssocID="{55693EDD-B0FB-46A5-BAB4-99A46E657EC0}" presName="compChildNode" presStyleCnt="0"/>
      <dgm:spPr/>
    </dgm:pt>
    <dgm:pt modelId="{FA7FA517-E4D0-45AD-9C95-35478D88B993}" type="pres">
      <dgm:prSet presAssocID="{55693EDD-B0FB-46A5-BAB4-99A46E657EC0}" presName="theInnerList" presStyleCnt="0"/>
      <dgm:spPr/>
    </dgm:pt>
    <dgm:pt modelId="{9D8115D9-568F-4DD0-A691-F98F2EC56739}" type="pres">
      <dgm:prSet presAssocID="{ACBEC54E-32A7-4E2C-AD38-30113A7EE24A}" presName="childNode" presStyleLbl="node1" presStyleIdx="4" presStyleCnt="6" custScaleY="28534">
        <dgm:presLayoutVars>
          <dgm:bulletEnabled val="1"/>
        </dgm:presLayoutVars>
      </dgm:prSet>
      <dgm:spPr/>
      <dgm:t>
        <a:bodyPr/>
        <a:lstStyle/>
        <a:p>
          <a:endParaRPr lang="it-IT"/>
        </a:p>
      </dgm:t>
    </dgm:pt>
    <dgm:pt modelId="{E8D972AA-6F49-4B7E-9D3C-63F96320A1D1}" type="pres">
      <dgm:prSet presAssocID="{ACBEC54E-32A7-4E2C-AD38-30113A7EE24A}" presName="aSpace2" presStyleCnt="0"/>
      <dgm:spPr/>
    </dgm:pt>
    <dgm:pt modelId="{4F4F2490-4F4D-4196-9B2B-E67D4187B9E6}" type="pres">
      <dgm:prSet presAssocID="{290C2CD8-5B72-476B-BB22-3405DAD1C6E9}" presName="childNode" presStyleLbl="node1" presStyleIdx="5" presStyleCnt="6">
        <dgm:presLayoutVars>
          <dgm:bulletEnabled val="1"/>
        </dgm:presLayoutVars>
      </dgm:prSet>
      <dgm:spPr/>
      <dgm:t>
        <a:bodyPr/>
        <a:lstStyle/>
        <a:p>
          <a:endParaRPr lang="it-IT"/>
        </a:p>
      </dgm:t>
    </dgm:pt>
  </dgm:ptLst>
  <dgm:cxnLst>
    <dgm:cxn modelId="{494855DE-211A-4A71-B8EE-5B982EE0AC56}" type="presOf" srcId="{DBDD20A6-AC72-43DB-8E9F-39723D82E13E}" destId="{191C2632-9201-4D56-9D36-AAD39EE177AB}" srcOrd="0" destOrd="0" presId="urn:microsoft.com/office/officeart/2005/8/layout/lProcess2"/>
    <dgm:cxn modelId="{4609807C-4311-49CA-B935-504BA84FFB2D}" type="presOf" srcId="{ACBEC54E-32A7-4E2C-AD38-30113A7EE24A}" destId="{9D8115D9-568F-4DD0-A691-F98F2EC56739}" srcOrd="0" destOrd="0" presId="urn:microsoft.com/office/officeart/2005/8/layout/lProcess2"/>
    <dgm:cxn modelId="{456DC6EC-3AAF-4C1F-A495-F0A3ED691538}" srcId="{DBDD20A6-AC72-43DB-8E9F-39723D82E13E}" destId="{104B1DD9-B2D3-432A-822A-603814CC0DF6}" srcOrd="1" destOrd="0" parTransId="{434494F1-8795-419F-8A8F-A3849B4E2161}" sibTransId="{80C4B2DF-8261-42A4-89C1-600C70B897F0}"/>
    <dgm:cxn modelId="{75E4AA52-C536-434A-8C5B-632174A9AD56}" srcId="{DBDD20A6-AC72-43DB-8E9F-39723D82E13E}" destId="{AC67149B-A6EC-43AD-8BD0-92F62F42F689}" srcOrd="0" destOrd="0" parTransId="{8A524FAB-0D0B-4841-A5CD-4C7A33A3CEF9}" sibTransId="{53A9597B-E58B-448A-9385-5042959D474A}"/>
    <dgm:cxn modelId="{0925D7F7-788C-484D-98F0-F43E90BD3D30}" type="presOf" srcId="{55693EDD-B0FB-46A5-BAB4-99A46E657EC0}" destId="{51A55235-EF13-4185-BF09-14A66E4A2147}" srcOrd="0" destOrd="0" presId="urn:microsoft.com/office/officeart/2005/8/layout/lProcess2"/>
    <dgm:cxn modelId="{0D80BF77-34E6-471C-8E38-03A2685DA8D7}" type="presOf" srcId="{104B1DD9-B2D3-432A-822A-603814CC0DF6}" destId="{48008219-7219-43EB-9DDF-A7E7C1058360}" srcOrd="1" destOrd="0" presId="urn:microsoft.com/office/officeart/2005/8/layout/lProcess2"/>
    <dgm:cxn modelId="{B48DFFF4-074F-40CB-BBF7-A6F8E69CB45B}" type="presOf" srcId="{55693EDD-B0FB-46A5-BAB4-99A46E657EC0}" destId="{6C63456F-E03E-4017-991E-2ADDD558B11F}" srcOrd="1" destOrd="0" presId="urn:microsoft.com/office/officeart/2005/8/layout/lProcess2"/>
    <dgm:cxn modelId="{17A4057E-9535-44B4-B052-DCBB1744DBEF}" type="presOf" srcId="{62E0D054-06C4-40C5-92F5-303DAE645927}" destId="{B76209C6-4666-48BE-906B-6F0F54721EA9}" srcOrd="0" destOrd="0" presId="urn:microsoft.com/office/officeart/2005/8/layout/lProcess2"/>
    <dgm:cxn modelId="{9555D7A5-15FB-430A-A148-C3ACBB41EB63}" srcId="{DBDD20A6-AC72-43DB-8E9F-39723D82E13E}" destId="{55693EDD-B0FB-46A5-BAB4-99A46E657EC0}" srcOrd="2" destOrd="0" parTransId="{BDB55E70-A7C5-4479-946E-4E85F68B0873}" sibTransId="{086514EB-D7B5-4E0C-A99C-261B0CC217B4}"/>
    <dgm:cxn modelId="{AA3E3E44-B959-4001-9B97-3D9D08E81C14}" srcId="{104B1DD9-B2D3-432A-822A-603814CC0DF6}" destId="{7B8F8524-BB7D-4B82-B422-024347F720EE}" srcOrd="0" destOrd="0" parTransId="{65D44500-74C2-45B2-B545-0DB6D05C65A8}" sibTransId="{37163D17-8667-4F2A-A624-64E5F859E5B0}"/>
    <dgm:cxn modelId="{547F3E1F-A8F2-4EC5-900C-9074A9912CFF}" srcId="{AC67149B-A6EC-43AD-8BD0-92F62F42F689}" destId="{62E0D054-06C4-40C5-92F5-303DAE645927}" srcOrd="1" destOrd="0" parTransId="{69D7260A-87AE-4F80-BDDF-CB0BDCE9FBA5}" sibTransId="{A42E57F4-36E3-4B25-9675-3404D8362228}"/>
    <dgm:cxn modelId="{771FA68E-2659-45CD-B66F-8B974242FECE}" srcId="{104B1DD9-B2D3-432A-822A-603814CC0DF6}" destId="{BE43E089-A756-429A-A184-E58BB99DB800}" srcOrd="1" destOrd="0" parTransId="{836AEDCA-C068-41B2-9FB8-0077EEBB22CB}" sibTransId="{FC57F985-2F4E-411E-A308-892590BA4B5E}"/>
    <dgm:cxn modelId="{0DF25BBD-232D-4609-9AE4-D3D17C9A7678}" srcId="{55693EDD-B0FB-46A5-BAB4-99A46E657EC0}" destId="{290C2CD8-5B72-476B-BB22-3405DAD1C6E9}" srcOrd="1" destOrd="0" parTransId="{2C6C9085-1539-4834-BA1B-E014AA58A540}" sibTransId="{2EC8C7B9-225F-481C-8644-EE5F1739DA5A}"/>
    <dgm:cxn modelId="{AA774C7E-F66B-4B59-8335-346ABCD977E9}" type="presOf" srcId="{AC67149B-A6EC-43AD-8BD0-92F62F42F689}" destId="{8129FE7B-1177-484A-B81C-494D577E81A8}" srcOrd="1" destOrd="0" presId="urn:microsoft.com/office/officeart/2005/8/layout/lProcess2"/>
    <dgm:cxn modelId="{4C85B6B5-7986-4595-92A5-4CB4E973B732}" srcId="{AC67149B-A6EC-43AD-8BD0-92F62F42F689}" destId="{91BC6D37-17DC-42D1-81A1-24C7AD7A800B}" srcOrd="0" destOrd="0" parTransId="{54EF3C77-A5CA-4844-BC7C-5B3EF763F529}" sibTransId="{DBA80488-CE98-4476-8AA5-E15D8AE5D0B3}"/>
    <dgm:cxn modelId="{075BFE15-C418-4372-822D-362CF0B58378}" type="presOf" srcId="{BE43E089-A756-429A-A184-E58BB99DB800}" destId="{AFEBB761-5EF1-4909-BDA6-F346FDD92DBD}" srcOrd="0" destOrd="0" presId="urn:microsoft.com/office/officeart/2005/8/layout/lProcess2"/>
    <dgm:cxn modelId="{90FD44E8-4A74-4DE4-A886-A54E9545CD34}" type="presOf" srcId="{290C2CD8-5B72-476B-BB22-3405DAD1C6E9}" destId="{4F4F2490-4F4D-4196-9B2B-E67D4187B9E6}" srcOrd="0" destOrd="0" presId="urn:microsoft.com/office/officeart/2005/8/layout/lProcess2"/>
    <dgm:cxn modelId="{001C8654-7A45-4832-BEA5-A1BBD56BB050}" type="presOf" srcId="{104B1DD9-B2D3-432A-822A-603814CC0DF6}" destId="{A9F32065-E74A-4B41-B121-FD455D044D5D}" srcOrd="0" destOrd="0" presId="urn:microsoft.com/office/officeart/2005/8/layout/lProcess2"/>
    <dgm:cxn modelId="{16491AAB-864C-41C0-9F69-7799ACCABBDB}" type="presOf" srcId="{AC67149B-A6EC-43AD-8BD0-92F62F42F689}" destId="{7EF222CB-EEB2-4DF8-BA7C-D8E68282D4BF}" srcOrd="0" destOrd="0" presId="urn:microsoft.com/office/officeart/2005/8/layout/lProcess2"/>
    <dgm:cxn modelId="{BA5A3584-842D-4B9C-A465-8C2EDF1FCE58}" type="presOf" srcId="{91BC6D37-17DC-42D1-81A1-24C7AD7A800B}" destId="{C1F0D9CF-893C-412C-89C3-4F5085B1A416}" srcOrd="0" destOrd="0" presId="urn:microsoft.com/office/officeart/2005/8/layout/lProcess2"/>
    <dgm:cxn modelId="{4FF89C25-F90E-45F2-B5CA-AC32F3D56F62}" srcId="{55693EDD-B0FB-46A5-BAB4-99A46E657EC0}" destId="{ACBEC54E-32A7-4E2C-AD38-30113A7EE24A}" srcOrd="0" destOrd="0" parTransId="{97E251EE-7276-4930-9C51-DA70D0B87E8B}" sibTransId="{A41E5BA6-C66A-4AA2-817B-2AC4E3CF24DF}"/>
    <dgm:cxn modelId="{54B4D772-9B25-42E3-8589-DC5EABC69506}" type="presOf" srcId="{7B8F8524-BB7D-4B82-B422-024347F720EE}" destId="{D5BA7978-40EE-4A6D-9552-64125AAC9B6C}" srcOrd="0" destOrd="0" presId="urn:microsoft.com/office/officeart/2005/8/layout/lProcess2"/>
    <dgm:cxn modelId="{21B93B5B-7AFE-487D-A055-EDAED482457C}" type="presParOf" srcId="{191C2632-9201-4D56-9D36-AAD39EE177AB}" destId="{DE0796D0-0C3E-4EFE-A94E-845007960A61}" srcOrd="0" destOrd="0" presId="urn:microsoft.com/office/officeart/2005/8/layout/lProcess2"/>
    <dgm:cxn modelId="{9CC05238-4CA4-42A7-9DBB-E9D604FE245D}" type="presParOf" srcId="{DE0796D0-0C3E-4EFE-A94E-845007960A61}" destId="{7EF222CB-EEB2-4DF8-BA7C-D8E68282D4BF}" srcOrd="0" destOrd="0" presId="urn:microsoft.com/office/officeart/2005/8/layout/lProcess2"/>
    <dgm:cxn modelId="{DE874E5F-9DF4-47E8-AF1A-199140C7F466}" type="presParOf" srcId="{DE0796D0-0C3E-4EFE-A94E-845007960A61}" destId="{8129FE7B-1177-484A-B81C-494D577E81A8}" srcOrd="1" destOrd="0" presId="urn:microsoft.com/office/officeart/2005/8/layout/lProcess2"/>
    <dgm:cxn modelId="{7885E24F-3EED-4857-A0EC-8772F598FFD0}" type="presParOf" srcId="{DE0796D0-0C3E-4EFE-A94E-845007960A61}" destId="{8D2309F8-ED90-4CEE-8514-233752B3C337}" srcOrd="2" destOrd="0" presId="urn:microsoft.com/office/officeart/2005/8/layout/lProcess2"/>
    <dgm:cxn modelId="{7FC27E2C-484E-40B6-8C33-1F028F383EF0}" type="presParOf" srcId="{8D2309F8-ED90-4CEE-8514-233752B3C337}" destId="{365D555C-C365-4215-9054-D8F8048ACB18}" srcOrd="0" destOrd="0" presId="urn:microsoft.com/office/officeart/2005/8/layout/lProcess2"/>
    <dgm:cxn modelId="{55BC5649-0513-4E7B-A1E4-48CE7BD7B2F8}" type="presParOf" srcId="{365D555C-C365-4215-9054-D8F8048ACB18}" destId="{C1F0D9CF-893C-412C-89C3-4F5085B1A416}" srcOrd="0" destOrd="0" presId="urn:microsoft.com/office/officeart/2005/8/layout/lProcess2"/>
    <dgm:cxn modelId="{B0D4D5FD-060D-472D-988F-A00F962023EB}" type="presParOf" srcId="{365D555C-C365-4215-9054-D8F8048ACB18}" destId="{E775EFFC-2000-43ED-BBBA-76CBC47045F0}" srcOrd="1" destOrd="0" presId="urn:microsoft.com/office/officeart/2005/8/layout/lProcess2"/>
    <dgm:cxn modelId="{F766D96D-44C2-4D05-947A-BCEE57CFFC62}" type="presParOf" srcId="{365D555C-C365-4215-9054-D8F8048ACB18}" destId="{B76209C6-4666-48BE-906B-6F0F54721EA9}" srcOrd="2" destOrd="0" presId="urn:microsoft.com/office/officeart/2005/8/layout/lProcess2"/>
    <dgm:cxn modelId="{5DEC05D5-8737-4FD7-BB62-7161E2825E4C}" type="presParOf" srcId="{191C2632-9201-4D56-9D36-AAD39EE177AB}" destId="{332CCBE6-AB02-4CCB-95AB-1B2067020A87}" srcOrd="1" destOrd="0" presId="urn:microsoft.com/office/officeart/2005/8/layout/lProcess2"/>
    <dgm:cxn modelId="{A7EF5ADC-F00D-4744-A0A7-5657C473F24D}" type="presParOf" srcId="{191C2632-9201-4D56-9D36-AAD39EE177AB}" destId="{98A99AD4-82B5-4CA4-95A0-68EEF314728F}" srcOrd="2" destOrd="0" presId="urn:microsoft.com/office/officeart/2005/8/layout/lProcess2"/>
    <dgm:cxn modelId="{EC22C34E-F665-48C6-89F2-73F6F039312D}" type="presParOf" srcId="{98A99AD4-82B5-4CA4-95A0-68EEF314728F}" destId="{A9F32065-E74A-4B41-B121-FD455D044D5D}" srcOrd="0" destOrd="0" presId="urn:microsoft.com/office/officeart/2005/8/layout/lProcess2"/>
    <dgm:cxn modelId="{7D4FB115-AC57-46E5-A481-C4F30D7A6421}" type="presParOf" srcId="{98A99AD4-82B5-4CA4-95A0-68EEF314728F}" destId="{48008219-7219-43EB-9DDF-A7E7C1058360}" srcOrd="1" destOrd="0" presId="urn:microsoft.com/office/officeart/2005/8/layout/lProcess2"/>
    <dgm:cxn modelId="{BEDA20CE-B3C9-4E1C-B79A-A7F2823A510D}" type="presParOf" srcId="{98A99AD4-82B5-4CA4-95A0-68EEF314728F}" destId="{010FC9BF-96EF-4323-996D-F582CBDA7B78}" srcOrd="2" destOrd="0" presId="urn:microsoft.com/office/officeart/2005/8/layout/lProcess2"/>
    <dgm:cxn modelId="{B7C87325-90D2-4F9F-ADC2-7B6DBF67A271}" type="presParOf" srcId="{010FC9BF-96EF-4323-996D-F582CBDA7B78}" destId="{2F0479BB-5CC4-4A68-99FB-B1142985F394}" srcOrd="0" destOrd="0" presId="urn:microsoft.com/office/officeart/2005/8/layout/lProcess2"/>
    <dgm:cxn modelId="{93EF5759-4AFC-49C2-BD4C-D0CE8B48FE37}" type="presParOf" srcId="{2F0479BB-5CC4-4A68-99FB-B1142985F394}" destId="{D5BA7978-40EE-4A6D-9552-64125AAC9B6C}" srcOrd="0" destOrd="0" presId="urn:microsoft.com/office/officeart/2005/8/layout/lProcess2"/>
    <dgm:cxn modelId="{5AF52C11-13CE-49C4-8749-E348C1E2D002}" type="presParOf" srcId="{2F0479BB-5CC4-4A68-99FB-B1142985F394}" destId="{53AF4962-46E7-4925-A1EA-8D3EA459CF66}" srcOrd="1" destOrd="0" presId="urn:microsoft.com/office/officeart/2005/8/layout/lProcess2"/>
    <dgm:cxn modelId="{56938DAF-B858-456A-83BD-6C6AAF005256}" type="presParOf" srcId="{2F0479BB-5CC4-4A68-99FB-B1142985F394}" destId="{AFEBB761-5EF1-4909-BDA6-F346FDD92DBD}" srcOrd="2" destOrd="0" presId="urn:microsoft.com/office/officeart/2005/8/layout/lProcess2"/>
    <dgm:cxn modelId="{883DB8F3-FF27-49BF-921E-C3670657336A}" type="presParOf" srcId="{191C2632-9201-4D56-9D36-AAD39EE177AB}" destId="{86BAF4C8-69E4-4C34-98AB-858021ACD129}" srcOrd="3" destOrd="0" presId="urn:microsoft.com/office/officeart/2005/8/layout/lProcess2"/>
    <dgm:cxn modelId="{E5E7BABC-5D44-4D9F-A6FD-D4F6322CA109}" type="presParOf" srcId="{191C2632-9201-4D56-9D36-AAD39EE177AB}" destId="{35FEEA46-7E5D-4E0E-B07A-DA118441443F}" srcOrd="4" destOrd="0" presId="urn:microsoft.com/office/officeart/2005/8/layout/lProcess2"/>
    <dgm:cxn modelId="{71C07189-52E0-45FA-8031-E265287F028A}" type="presParOf" srcId="{35FEEA46-7E5D-4E0E-B07A-DA118441443F}" destId="{51A55235-EF13-4185-BF09-14A66E4A2147}" srcOrd="0" destOrd="0" presId="urn:microsoft.com/office/officeart/2005/8/layout/lProcess2"/>
    <dgm:cxn modelId="{9F46F154-40A2-4DA9-A1B6-BCEC71443F1D}" type="presParOf" srcId="{35FEEA46-7E5D-4E0E-B07A-DA118441443F}" destId="{6C63456F-E03E-4017-991E-2ADDD558B11F}" srcOrd="1" destOrd="0" presId="urn:microsoft.com/office/officeart/2005/8/layout/lProcess2"/>
    <dgm:cxn modelId="{C4EBDF28-A013-4E4C-801F-6479219C8A86}" type="presParOf" srcId="{35FEEA46-7E5D-4E0E-B07A-DA118441443F}" destId="{5CB671BF-6356-4AE6-BA67-D43A99A8684C}" srcOrd="2" destOrd="0" presId="urn:microsoft.com/office/officeart/2005/8/layout/lProcess2"/>
    <dgm:cxn modelId="{342415A5-2794-4155-87C8-0F232ADC69A8}" type="presParOf" srcId="{5CB671BF-6356-4AE6-BA67-D43A99A8684C}" destId="{FA7FA517-E4D0-45AD-9C95-35478D88B993}" srcOrd="0" destOrd="0" presId="urn:microsoft.com/office/officeart/2005/8/layout/lProcess2"/>
    <dgm:cxn modelId="{650B317E-C8E3-42E9-BD43-DA2571C93559}" type="presParOf" srcId="{FA7FA517-E4D0-45AD-9C95-35478D88B993}" destId="{9D8115D9-568F-4DD0-A691-F98F2EC56739}" srcOrd="0" destOrd="0" presId="urn:microsoft.com/office/officeart/2005/8/layout/lProcess2"/>
    <dgm:cxn modelId="{4F1C37A2-2297-4652-912F-DE2EDB093890}" type="presParOf" srcId="{FA7FA517-E4D0-45AD-9C95-35478D88B993}" destId="{E8D972AA-6F49-4B7E-9D3C-63F96320A1D1}" srcOrd="1" destOrd="0" presId="urn:microsoft.com/office/officeart/2005/8/layout/lProcess2"/>
    <dgm:cxn modelId="{6F985F5B-FA83-4CAC-A870-4709094C0040}" type="presParOf" srcId="{FA7FA517-E4D0-45AD-9C95-35478D88B993}" destId="{4F4F2490-4F4D-4196-9B2B-E67D4187B9E6}" srcOrd="2" destOrd="0" presId="urn:microsoft.com/office/officeart/2005/8/layout/l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BAC2F74-1EDD-44D7-94C6-26E1CDFF3D9D}"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it-IT"/>
        </a:p>
      </dgm:t>
    </dgm:pt>
    <dgm:pt modelId="{EC5DA4F2-958A-42E5-A17E-FA54C91B55A3}">
      <dgm:prSet phldrT="[Testo]"/>
      <dgm:spPr/>
      <dgm:t>
        <a:bodyPr/>
        <a:lstStyle/>
        <a:p>
          <a:pPr algn="ctr"/>
          <a:r>
            <a:rPr lang="it-IT" dirty="0" smtClean="0"/>
            <a:t>Regolamento generale QSC</a:t>
          </a:r>
        </a:p>
        <a:p>
          <a:pPr algn="ctr"/>
          <a:r>
            <a:rPr lang="it-IT" dirty="0" smtClean="0"/>
            <a:t>Disposizioni comuni ai </a:t>
          </a:r>
          <a:r>
            <a:rPr lang="it-IT" smtClean="0"/>
            <a:t>Fondi UE </a:t>
          </a:r>
        </a:p>
        <a:p>
          <a:pPr algn="ctr"/>
          <a:r>
            <a:rPr lang="it-IT" dirty="0" smtClean="0"/>
            <a:t>COM (2012) 496 del 11.09.2012</a:t>
          </a:r>
          <a:endParaRPr lang="it-IT" dirty="0"/>
        </a:p>
      </dgm:t>
    </dgm:pt>
    <dgm:pt modelId="{F39247C6-163E-40E9-BEDC-61761E782878}" type="parTrans" cxnId="{7CD5E3C6-F21A-479B-93EF-E58423EFDF95}">
      <dgm:prSet/>
      <dgm:spPr/>
      <dgm:t>
        <a:bodyPr/>
        <a:lstStyle/>
        <a:p>
          <a:endParaRPr lang="it-IT"/>
        </a:p>
      </dgm:t>
    </dgm:pt>
    <dgm:pt modelId="{576BC146-8725-4087-B099-7F8932DB0F12}" type="sibTrans" cxnId="{7CD5E3C6-F21A-479B-93EF-E58423EFDF95}">
      <dgm:prSet/>
      <dgm:spPr/>
      <dgm:t>
        <a:bodyPr/>
        <a:lstStyle/>
        <a:p>
          <a:endParaRPr lang="it-IT"/>
        </a:p>
      </dgm:t>
    </dgm:pt>
    <dgm:pt modelId="{CB210F90-4720-4BBE-86CD-02537AE469AD}">
      <dgm:prSet phldrT="[Testo]"/>
      <dgm:spPr/>
      <dgm:t>
        <a:bodyPr/>
        <a:lstStyle/>
        <a:p>
          <a:r>
            <a:rPr lang="it-IT" dirty="0" smtClean="0"/>
            <a:t>Regolamento FESR</a:t>
          </a:r>
        </a:p>
        <a:p>
          <a:r>
            <a:rPr lang="it-IT" dirty="0" smtClean="0"/>
            <a:t>COM  (2011) 614 del 06.10.2011</a:t>
          </a:r>
          <a:endParaRPr lang="it-IT" dirty="0"/>
        </a:p>
      </dgm:t>
    </dgm:pt>
    <dgm:pt modelId="{ED35BC13-2C22-4176-9452-6246BA06C12F}" type="parTrans" cxnId="{D810547C-4F93-46A4-AAA1-9FB213C4DA15}">
      <dgm:prSet/>
      <dgm:spPr/>
      <dgm:t>
        <a:bodyPr/>
        <a:lstStyle/>
        <a:p>
          <a:endParaRPr lang="it-IT"/>
        </a:p>
      </dgm:t>
    </dgm:pt>
    <dgm:pt modelId="{41563F26-0140-4EF7-AC32-25A888722E18}" type="sibTrans" cxnId="{D810547C-4F93-46A4-AAA1-9FB213C4DA15}">
      <dgm:prSet/>
      <dgm:spPr/>
      <dgm:t>
        <a:bodyPr/>
        <a:lstStyle/>
        <a:p>
          <a:endParaRPr lang="it-IT"/>
        </a:p>
      </dgm:t>
    </dgm:pt>
    <dgm:pt modelId="{11C37E34-1A58-4E0D-AD52-32F3D3CC54E1}">
      <dgm:prSet phldrT="[Testo]"/>
      <dgm:spPr/>
      <dgm:t>
        <a:bodyPr/>
        <a:lstStyle/>
        <a:p>
          <a:r>
            <a:rPr lang="it-IT" dirty="0" smtClean="0"/>
            <a:t>Regolamento CTE</a:t>
          </a:r>
        </a:p>
        <a:p>
          <a:r>
            <a:rPr lang="it-IT" dirty="0" smtClean="0"/>
            <a:t> COM (2011) 611 del 14.03.2012</a:t>
          </a:r>
          <a:endParaRPr lang="it-IT" dirty="0"/>
        </a:p>
      </dgm:t>
    </dgm:pt>
    <dgm:pt modelId="{046BD939-CEEB-44CF-92EA-EEDB51FDD4C2}" type="parTrans" cxnId="{E15F577D-54FA-4A25-8C09-11CC9E842609}">
      <dgm:prSet/>
      <dgm:spPr/>
      <dgm:t>
        <a:bodyPr/>
        <a:lstStyle/>
        <a:p>
          <a:endParaRPr lang="it-IT"/>
        </a:p>
      </dgm:t>
    </dgm:pt>
    <dgm:pt modelId="{728909C5-57DF-4D33-BCA6-D6E4C920E604}" type="sibTrans" cxnId="{E15F577D-54FA-4A25-8C09-11CC9E842609}">
      <dgm:prSet/>
      <dgm:spPr/>
      <dgm:t>
        <a:bodyPr/>
        <a:lstStyle/>
        <a:p>
          <a:endParaRPr lang="it-IT"/>
        </a:p>
      </dgm:t>
    </dgm:pt>
    <dgm:pt modelId="{5AFA4316-7462-484E-91B1-1DADC275D736}">
      <dgm:prSet phldrT="[Testo]"/>
      <dgm:spPr/>
      <dgm:t>
        <a:bodyPr/>
        <a:lstStyle/>
        <a:p>
          <a:r>
            <a:rPr lang="it-IT" dirty="0" smtClean="0"/>
            <a:t>Regolamento  FEAMP</a:t>
          </a:r>
        </a:p>
        <a:p>
          <a:r>
            <a:rPr lang="it-IT" dirty="0" smtClean="0"/>
            <a:t>COM (2011) 804 del 02.12.2011</a:t>
          </a:r>
          <a:endParaRPr lang="it-IT" dirty="0"/>
        </a:p>
      </dgm:t>
    </dgm:pt>
    <dgm:pt modelId="{D6E6EC0A-A547-426B-BC37-0FAD634D013A}" type="parTrans" cxnId="{F89B5578-FF07-4598-93C8-C0DA75F2D70D}">
      <dgm:prSet/>
      <dgm:spPr/>
      <dgm:t>
        <a:bodyPr/>
        <a:lstStyle/>
        <a:p>
          <a:endParaRPr lang="it-IT"/>
        </a:p>
      </dgm:t>
    </dgm:pt>
    <dgm:pt modelId="{EE723501-C4F2-4F3E-A5B2-13ED94FCF606}" type="sibTrans" cxnId="{F89B5578-FF07-4598-93C8-C0DA75F2D70D}">
      <dgm:prSet/>
      <dgm:spPr/>
      <dgm:t>
        <a:bodyPr/>
        <a:lstStyle/>
        <a:p>
          <a:endParaRPr lang="it-IT"/>
        </a:p>
      </dgm:t>
    </dgm:pt>
    <dgm:pt modelId="{B50956A8-804B-419B-AAF2-FA7A1879E770}">
      <dgm:prSet phldrT="[Testo]"/>
      <dgm:spPr/>
      <dgm:t>
        <a:bodyPr/>
        <a:lstStyle/>
        <a:p>
          <a:r>
            <a:rPr lang="it-IT" dirty="0" smtClean="0"/>
            <a:t>Regolamento FSE</a:t>
          </a:r>
        </a:p>
        <a:p>
          <a:r>
            <a:rPr lang="it-IT" dirty="0" smtClean="0"/>
            <a:t>COM (2011) 607 del 06.10.2011</a:t>
          </a:r>
          <a:endParaRPr lang="it-IT" dirty="0"/>
        </a:p>
      </dgm:t>
    </dgm:pt>
    <dgm:pt modelId="{09C9A056-888E-4014-A223-FAC6B74D347C}" type="parTrans" cxnId="{F58BDAAA-A303-42D3-944A-6020630A68EE}">
      <dgm:prSet/>
      <dgm:spPr/>
      <dgm:t>
        <a:bodyPr/>
        <a:lstStyle/>
        <a:p>
          <a:endParaRPr lang="it-IT"/>
        </a:p>
      </dgm:t>
    </dgm:pt>
    <dgm:pt modelId="{21BC6FAA-BF97-4831-A401-12541CCABECC}" type="sibTrans" cxnId="{F58BDAAA-A303-42D3-944A-6020630A68EE}">
      <dgm:prSet/>
      <dgm:spPr/>
      <dgm:t>
        <a:bodyPr/>
        <a:lstStyle/>
        <a:p>
          <a:endParaRPr lang="it-IT"/>
        </a:p>
      </dgm:t>
    </dgm:pt>
    <dgm:pt modelId="{D3CD1012-7863-4201-B366-AC68DC7ECE41}">
      <dgm:prSet phldrT="[Testo]"/>
      <dgm:spPr/>
      <dgm:t>
        <a:bodyPr/>
        <a:lstStyle/>
        <a:p>
          <a:r>
            <a:rPr lang="it-IT" dirty="0" smtClean="0"/>
            <a:t>Regolamento Fondo di Coesione COM (2011) 612 del 14.03.2012</a:t>
          </a:r>
          <a:endParaRPr lang="it-IT" dirty="0"/>
        </a:p>
      </dgm:t>
    </dgm:pt>
    <dgm:pt modelId="{05D37E02-1557-4EF0-A649-D69A9B59DAB4}" type="parTrans" cxnId="{528A2410-645E-43DD-A315-4226A541A049}">
      <dgm:prSet/>
      <dgm:spPr/>
      <dgm:t>
        <a:bodyPr/>
        <a:lstStyle/>
        <a:p>
          <a:endParaRPr lang="it-IT"/>
        </a:p>
      </dgm:t>
    </dgm:pt>
    <dgm:pt modelId="{E9F709DB-45E9-47CF-BBA0-2DBD7C89ACA6}" type="sibTrans" cxnId="{528A2410-645E-43DD-A315-4226A541A049}">
      <dgm:prSet/>
      <dgm:spPr/>
      <dgm:t>
        <a:bodyPr/>
        <a:lstStyle/>
        <a:p>
          <a:endParaRPr lang="it-IT"/>
        </a:p>
      </dgm:t>
    </dgm:pt>
    <dgm:pt modelId="{B3F55BB5-D637-44FB-90FD-DA80D9C7997B}">
      <dgm:prSet phldrT="[Testo]" custT="1"/>
      <dgm:spPr/>
      <dgm:t>
        <a:bodyPr/>
        <a:lstStyle/>
        <a:p>
          <a:r>
            <a:rPr lang="it-IT" sz="1800" dirty="0" smtClean="0"/>
            <a:t>Regolamento FEASR </a:t>
          </a:r>
        </a:p>
        <a:p>
          <a:r>
            <a:rPr lang="it-IT" sz="1800" dirty="0" smtClean="0"/>
            <a:t>COM (2011) 614 del 06.10.2011</a:t>
          </a:r>
          <a:endParaRPr lang="it-IT" sz="1800" dirty="0"/>
        </a:p>
      </dgm:t>
    </dgm:pt>
    <dgm:pt modelId="{56D8136A-8FEF-464A-8715-B0889AC5080A}" type="parTrans" cxnId="{7B22DB2C-B31E-4F8B-8B94-69727457A60D}">
      <dgm:prSet/>
      <dgm:spPr/>
      <dgm:t>
        <a:bodyPr/>
        <a:lstStyle/>
        <a:p>
          <a:endParaRPr lang="it-IT"/>
        </a:p>
      </dgm:t>
    </dgm:pt>
    <dgm:pt modelId="{67EA094C-C193-42C2-905B-1D49E4E23172}" type="sibTrans" cxnId="{7B22DB2C-B31E-4F8B-8B94-69727457A60D}">
      <dgm:prSet/>
      <dgm:spPr/>
      <dgm:t>
        <a:bodyPr/>
        <a:lstStyle/>
        <a:p>
          <a:endParaRPr lang="it-IT"/>
        </a:p>
      </dgm:t>
    </dgm:pt>
    <dgm:pt modelId="{3A02C3AA-69C4-4D29-866A-14D3F05FD06C}" type="pres">
      <dgm:prSet presAssocID="{8BAC2F74-1EDD-44D7-94C6-26E1CDFF3D9D}" presName="Name0" presStyleCnt="0">
        <dgm:presLayoutVars>
          <dgm:chPref val="1"/>
          <dgm:dir/>
          <dgm:animOne val="branch"/>
          <dgm:animLvl val="lvl"/>
          <dgm:resizeHandles/>
        </dgm:presLayoutVars>
      </dgm:prSet>
      <dgm:spPr/>
      <dgm:t>
        <a:bodyPr/>
        <a:lstStyle/>
        <a:p>
          <a:endParaRPr lang="it-IT"/>
        </a:p>
      </dgm:t>
    </dgm:pt>
    <dgm:pt modelId="{FE420C98-3C89-4267-9044-F8F32B8295FE}" type="pres">
      <dgm:prSet presAssocID="{EC5DA4F2-958A-42E5-A17E-FA54C91B55A3}" presName="vertOne" presStyleCnt="0"/>
      <dgm:spPr/>
    </dgm:pt>
    <dgm:pt modelId="{2247E233-C1D5-4CB9-B1C2-4B5EFDD7CFD9}" type="pres">
      <dgm:prSet presAssocID="{EC5DA4F2-958A-42E5-A17E-FA54C91B55A3}" presName="txOne" presStyleLbl="node0" presStyleIdx="0" presStyleCnt="2">
        <dgm:presLayoutVars>
          <dgm:chPref val="3"/>
        </dgm:presLayoutVars>
      </dgm:prSet>
      <dgm:spPr/>
      <dgm:t>
        <a:bodyPr/>
        <a:lstStyle/>
        <a:p>
          <a:endParaRPr lang="it-IT"/>
        </a:p>
      </dgm:t>
    </dgm:pt>
    <dgm:pt modelId="{5F4E4A0D-35AB-495C-A243-347FCDA2F50A}" type="pres">
      <dgm:prSet presAssocID="{EC5DA4F2-958A-42E5-A17E-FA54C91B55A3}" presName="parTransOne" presStyleCnt="0"/>
      <dgm:spPr/>
    </dgm:pt>
    <dgm:pt modelId="{BD69638F-8F94-4518-9031-89D4AADE80E8}" type="pres">
      <dgm:prSet presAssocID="{EC5DA4F2-958A-42E5-A17E-FA54C91B55A3}" presName="horzOne" presStyleCnt="0"/>
      <dgm:spPr/>
    </dgm:pt>
    <dgm:pt modelId="{2AB27B92-F71B-47F3-B73F-8C23D3429F14}" type="pres">
      <dgm:prSet presAssocID="{CB210F90-4720-4BBE-86CD-02537AE469AD}" presName="vertTwo" presStyleCnt="0"/>
      <dgm:spPr/>
    </dgm:pt>
    <dgm:pt modelId="{8E5D9299-8969-4570-8C22-0245F5CE3C47}" type="pres">
      <dgm:prSet presAssocID="{CB210F90-4720-4BBE-86CD-02537AE469AD}" presName="txTwo" presStyleLbl="node2" presStyleIdx="0" presStyleCnt="2" custScaleX="48934" custLinFactNeighborX="-25785" custLinFactNeighborY="21527">
        <dgm:presLayoutVars>
          <dgm:chPref val="3"/>
        </dgm:presLayoutVars>
      </dgm:prSet>
      <dgm:spPr/>
      <dgm:t>
        <a:bodyPr/>
        <a:lstStyle/>
        <a:p>
          <a:endParaRPr lang="it-IT"/>
        </a:p>
      </dgm:t>
    </dgm:pt>
    <dgm:pt modelId="{41565FD6-8383-4C79-9D47-8C44C2414F40}" type="pres">
      <dgm:prSet presAssocID="{CB210F90-4720-4BBE-86CD-02537AE469AD}" presName="parTransTwo" presStyleCnt="0"/>
      <dgm:spPr/>
    </dgm:pt>
    <dgm:pt modelId="{DACD8F5A-F37E-46D1-B661-F8FD5FF3903E}" type="pres">
      <dgm:prSet presAssocID="{CB210F90-4720-4BBE-86CD-02537AE469AD}" presName="horzTwo" presStyleCnt="0"/>
      <dgm:spPr/>
    </dgm:pt>
    <dgm:pt modelId="{7BCE09CE-5E50-4AFC-BAC4-358AF3AB231C}" type="pres">
      <dgm:prSet presAssocID="{11C37E34-1A58-4E0D-AD52-32F3D3CC54E1}" presName="vertThree" presStyleCnt="0"/>
      <dgm:spPr/>
    </dgm:pt>
    <dgm:pt modelId="{D1092D97-5006-4AB5-B050-C813AAF675BD}" type="pres">
      <dgm:prSet presAssocID="{11C37E34-1A58-4E0D-AD52-32F3D3CC54E1}" presName="txThree" presStyleLbl="node3" presStyleIdx="0" presStyleCnt="3">
        <dgm:presLayoutVars>
          <dgm:chPref val="3"/>
        </dgm:presLayoutVars>
      </dgm:prSet>
      <dgm:spPr/>
      <dgm:t>
        <a:bodyPr/>
        <a:lstStyle/>
        <a:p>
          <a:endParaRPr lang="it-IT"/>
        </a:p>
      </dgm:t>
    </dgm:pt>
    <dgm:pt modelId="{C0E9418C-0DAD-4876-B8AD-661D1A9FBC85}" type="pres">
      <dgm:prSet presAssocID="{11C37E34-1A58-4E0D-AD52-32F3D3CC54E1}" presName="horzThree" presStyleCnt="0"/>
      <dgm:spPr/>
    </dgm:pt>
    <dgm:pt modelId="{B9DD8609-A118-4D51-B789-05014FC70BA0}" type="pres">
      <dgm:prSet presAssocID="{728909C5-57DF-4D33-BCA6-D6E4C920E604}" presName="sibSpaceThree" presStyleCnt="0"/>
      <dgm:spPr/>
    </dgm:pt>
    <dgm:pt modelId="{D324A4AE-589C-4D03-B5C5-1B97540B0FF3}" type="pres">
      <dgm:prSet presAssocID="{5AFA4316-7462-484E-91B1-1DADC275D736}" presName="vertThree" presStyleCnt="0"/>
      <dgm:spPr/>
    </dgm:pt>
    <dgm:pt modelId="{0FC368A5-CBE9-4CB2-9CE7-290094A412AD}" type="pres">
      <dgm:prSet presAssocID="{5AFA4316-7462-484E-91B1-1DADC275D736}" presName="txThree" presStyleLbl="node3" presStyleIdx="1" presStyleCnt="3">
        <dgm:presLayoutVars>
          <dgm:chPref val="3"/>
        </dgm:presLayoutVars>
      </dgm:prSet>
      <dgm:spPr/>
      <dgm:t>
        <a:bodyPr/>
        <a:lstStyle/>
        <a:p>
          <a:endParaRPr lang="it-IT"/>
        </a:p>
      </dgm:t>
    </dgm:pt>
    <dgm:pt modelId="{53C37580-E5DA-424E-872D-2FFAEF65DAB2}" type="pres">
      <dgm:prSet presAssocID="{5AFA4316-7462-484E-91B1-1DADC275D736}" presName="horzThree" presStyleCnt="0"/>
      <dgm:spPr/>
    </dgm:pt>
    <dgm:pt modelId="{D6D789EA-AB7F-4F26-8530-7404ACB356D6}" type="pres">
      <dgm:prSet presAssocID="{41563F26-0140-4EF7-AC32-25A888722E18}" presName="sibSpaceTwo" presStyleCnt="0"/>
      <dgm:spPr/>
    </dgm:pt>
    <dgm:pt modelId="{0D3168B6-CE63-4A31-8DF6-BD960285964F}" type="pres">
      <dgm:prSet presAssocID="{B50956A8-804B-419B-AAF2-FA7A1879E770}" presName="vertTwo" presStyleCnt="0"/>
      <dgm:spPr/>
    </dgm:pt>
    <dgm:pt modelId="{F212A6B9-D593-4FD3-8ADF-4F0D7580DAAA}" type="pres">
      <dgm:prSet presAssocID="{B50956A8-804B-419B-AAF2-FA7A1879E770}" presName="txTwo" presStyleLbl="node2" presStyleIdx="1" presStyleCnt="2" custLinFactX="-6816" custLinFactNeighborX="-100000" custLinFactNeighborY="42410">
        <dgm:presLayoutVars>
          <dgm:chPref val="3"/>
        </dgm:presLayoutVars>
      </dgm:prSet>
      <dgm:spPr/>
      <dgm:t>
        <a:bodyPr/>
        <a:lstStyle/>
        <a:p>
          <a:endParaRPr lang="it-IT"/>
        </a:p>
      </dgm:t>
    </dgm:pt>
    <dgm:pt modelId="{F72A442D-DFD9-4563-B0E5-8CBA3B142DAA}" type="pres">
      <dgm:prSet presAssocID="{B50956A8-804B-419B-AAF2-FA7A1879E770}" presName="parTransTwo" presStyleCnt="0"/>
      <dgm:spPr/>
    </dgm:pt>
    <dgm:pt modelId="{3CE9FF0D-49CC-451D-B710-47279A1F5673}" type="pres">
      <dgm:prSet presAssocID="{B50956A8-804B-419B-AAF2-FA7A1879E770}" presName="horzTwo" presStyleCnt="0"/>
      <dgm:spPr/>
    </dgm:pt>
    <dgm:pt modelId="{8989B731-6462-493C-901E-3D72B6AC12FF}" type="pres">
      <dgm:prSet presAssocID="{D3CD1012-7863-4201-B366-AC68DC7ECE41}" presName="vertThree" presStyleCnt="0"/>
      <dgm:spPr/>
    </dgm:pt>
    <dgm:pt modelId="{78AA7292-A710-4F05-B430-792B4FEAC9EB}" type="pres">
      <dgm:prSet presAssocID="{D3CD1012-7863-4201-B366-AC68DC7ECE41}" presName="txThree" presStyleLbl="node3" presStyleIdx="2" presStyleCnt="3">
        <dgm:presLayoutVars>
          <dgm:chPref val="3"/>
        </dgm:presLayoutVars>
      </dgm:prSet>
      <dgm:spPr/>
      <dgm:t>
        <a:bodyPr/>
        <a:lstStyle/>
        <a:p>
          <a:endParaRPr lang="it-IT"/>
        </a:p>
      </dgm:t>
    </dgm:pt>
    <dgm:pt modelId="{3F39DF86-633F-4AF5-B79C-946A33B4BBE5}" type="pres">
      <dgm:prSet presAssocID="{D3CD1012-7863-4201-B366-AC68DC7ECE41}" presName="horzThree" presStyleCnt="0"/>
      <dgm:spPr/>
    </dgm:pt>
    <dgm:pt modelId="{0CD5FEB9-C4A7-4F15-9C2B-9DB4E134F65D}" type="pres">
      <dgm:prSet presAssocID="{576BC146-8725-4087-B099-7F8932DB0F12}" presName="sibSpaceOne" presStyleCnt="0"/>
      <dgm:spPr/>
    </dgm:pt>
    <dgm:pt modelId="{B6A1297C-106A-4FD4-B71B-A70A02AB65D5}" type="pres">
      <dgm:prSet presAssocID="{B3F55BB5-D637-44FB-90FD-DA80D9C7997B}" presName="vertOne" presStyleCnt="0"/>
      <dgm:spPr/>
    </dgm:pt>
    <dgm:pt modelId="{BAF0EB9F-06FA-4A5E-8ED6-139FC5BB5AFB}" type="pres">
      <dgm:prSet presAssocID="{B3F55BB5-D637-44FB-90FD-DA80D9C7997B}" presName="txOne" presStyleLbl="node0" presStyleIdx="1" presStyleCnt="2" custLinFactX="-16557" custLinFactY="13768" custLinFactNeighborX="-100000" custLinFactNeighborY="100000">
        <dgm:presLayoutVars>
          <dgm:chPref val="3"/>
        </dgm:presLayoutVars>
      </dgm:prSet>
      <dgm:spPr/>
      <dgm:t>
        <a:bodyPr/>
        <a:lstStyle/>
        <a:p>
          <a:endParaRPr lang="it-IT"/>
        </a:p>
      </dgm:t>
    </dgm:pt>
    <dgm:pt modelId="{FA9DFB12-4A8C-4577-B7FE-470E6BEFD7F6}" type="pres">
      <dgm:prSet presAssocID="{B3F55BB5-D637-44FB-90FD-DA80D9C7997B}" presName="horzOne" presStyleCnt="0"/>
      <dgm:spPr/>
    </dgm:pt>
  </dgm:ptLst>
  <dgm:cxnLst>
    <dgm:cxn modelId="{FBB66FA9-C3F9-47E4-8002-9558EC2F8EDF}" type="presOf" srcId="{5AFA4316-7462-484E-91B1-1DADC275D736}" destId="{0FC368A5-CBE9-4CB2-9CE7-290094A412AD}" srcOrd="0" destOrd="0" presId="urn:microsoft.com/office/officeart/2005/8/layout/hierarchy4"/>
    <dgm:cxn modelId="{3D3227C4-FA8B-403B-95FD-54B8B415E92D}" type="presOf" srcId="{B50956A8-804B-419B-AAF2-FA7A1879E770}" destId="{F212A6B9-D593-4FD3-8ADF-4F0D7580DAAA}" srcOrd="0" destOrd="0" presId="urn:microsoft.com/office/officeart/2005/8/layout/hierarchy4"/>
    <dgm:cxn modelId="{CD9218A9-0E5C-4866-882D-C752771F4D83}" type="presOf" srcId="{EC5DA4F2-958A-42E5-A17E-FA54C91B55A3}" destId="{2247E233-C1D5-4CB9-B1C2-4B5EFDD7CFD9}" srcOrd="0" destOrd="0" presId="urn:microsoft.com/office/officeart/2005/8/layout/hierarchy4"/>
    <dgm:cxn modelId="{7CD5E3C6-F21A-479B-93EF-E58423EFDF95}" srcId="{8BAC2F74-1EDD-44D7-94C6-26E1CDFF3D9D}" destId="{EC5DA4F2-958A-42E5-A17E-FA54C91B55A3}" srcOrd="0" destOrd="0" parTransId="{F39247C6-163E-40E9-BEDC-61761E782878}" sibTransId="{576BC146-8725-4087-B099-7F8932DB0F12}"/>
    <dgm:cxn modelId="{A32CBBBD-882C-421F-97E2-01FF7DF89EE7}" type="presOf" srcId="{CB210F90-4720-4BBE-86CD-02537AE469AD}" destId="{8E5D9299-8969-4570-8C22-0245F5CE3C47}" srcOrd="0" destOrd="0" presId="urn:microsoft.com/office/officeart/2005/8/layout/hierarchy4"/>
    <dgm:cxn modelId="{CF2543A2-D797-4E92-A5DB-4B8CAFFD29DA}" type="presOf" srcId="{D3CD1012-7863-4201-B366-AC68DC7ECE41}" destId="{78AA7292-A710-4F05-B430-792B4FEAC9EB}" srcOrd="0" destOrd="0" presId="urn:microsoft.com/office/officeart/2005/8/layout/hierarchy4"/>
    <dgm:cxn modelId="{7B22DB2C-B31E-4F8B-8B94-69727457A60D}" srcId="{8BAC2F74-1EDD-44D7-94C6-26E1CDFF3D9D}" destId="{B3F55BB5-D637-44FB-90FD-DA80D9C7997B}" srcOrd="1" destOrd="0" parTransId="{56D8136A-8FEF-464A-8715-B0889AC5080A}" sibTransId="{67EA094C-C193-42C2-905B-1D49E4E23172}"/>
    <dgm:cxn modelId="{F89B5578-FF07-4598-93C8-C0DA75F2D70D}" srcId="{CB210F90-4720-4BBE-86CD-02537AE469AD}" destId="{5AFA4316-7462-484E-91B1-1DADC275D736}" srcOrd="1" destOrd="0" parTransId="{D6E6EC0A-A547-426B-BC37-0FAD634D013A}" sibTransId="{EE723501-C4F2-4F3E-A5B2-13ED94FCF606}"/>
    <dgm:cxn modelId="{1AAAFD54-A661-4CBE-94E8-5A8798441759}" type="presOf" srcId="{B3F55BB5-D637-44FB-90FD-DA80D9C7997B}" destId="{BAF0EB9F-06FA-4A5E-8ED6-139FC5BB5AFB}" srcOrd="0" destOrd="0" presId="urn:microsoft.com/office/officeart/2005/8/layout/hierarchy4"/>
    <dgm:cxn modelId="{DA69CEAF-A4EA-40D3-AEB7-CEAD2D18AC71}" type="presOf" srcId="{11C37E34-1A58-4E0D-AD52-32F3D3CC54E1}" destId="{D1092D97-5006-4AB5-B050-C813AAF675BD}" srcOrd="0" destOrd="0" presId="urn:microsoft.com/office/officeart/2005/8/layout/hierarchy4"/>
    <dgm:cxn modelId="{528A2410-645E-43DD-A315-4226A541A049}" srcId="{B50956A8-804B-419B-AAF2-FA7A1879E770}" destId="{D3CD1012-7863-4201-B366-AC68DC7ECE41}" srcOrd="0" destOrd="0" parTransId="{05D37E02-1557-4EF0-A649-D69A9B59DAB4}" sibTransId="{E9F709DB-45E9-47CF-BBA0-2DBD7C89ACA6}"/>
    <dgm:cxn modelId="{E15F577D-54FA-4A25-8C09-11CC9E842609}" srcId="{CB210F90-4720-4BBE-86CD-02537AE469AD}" destId="{11C37E34-1A58-4E0D-AD52-32F3D3CC54E1}" srcOrd="0" destOrd="0" parTransId="{046BD939-CEEB-44CF-92EA-EEDB51FDD4C2}" sibTransId="{728909C5-57DF-4D33-BCA6-D6E4C920E604}"/>
    <dgm:cxn modelId="{D810547C-4F93-46A4-AAA1-9FB213C4DA15}" srcId="{EC5DA4F2-958A-42E5-A17E-FA54C91B55A3}" destId="{CB210F90-4720-4BBE-86CD-02537AE469AD}" srcOrd="0" destOrd="0" parTransId="{ED35BC13-2C22-4176-9452-6246BA06C12F}" sibTransId="{41563F26-0140-4EF7-AC32-25A888722E18}"/>
    <dgm:cxn modelId="{6727A62D-4814-4721-BF4F-C4EE519AC00B}" type="presOf" srcId="{8BAC2F74-1EDD-44D7-94C6-26E1CDFF3D9D}" destId="{3A02C3AA-69C4-4D29-866A-14D3F05FD06C}" srcOrd="0" destOrd="0" presId="urn:microsoft.com/office/officeart/2005/8/layout/hierarchy4"/>
    <dgm:cxn modelId="{F58BDAAA-A303-42D3-944A-6020630A68EE}" srcId="{EC5DA4F2-958A-42E5-A17E-FA54C91B55A3}" destId="{B50956A8-804B-419B-AAF2-FA7A1879E770}" srcOrd="1" destOrd="0" parTransId="{09C9A056-888E-4014-A223-FAC6B74D347C}" sibTransId="{21BC6FAA-BF97-4831-A401-12541CCABECC}"/>
    <dgm:cxn modelId="{EC791F39-9AAD-4D7C-A629-99A74BEF6C31}" type="presParOf" srcId="{3A02C3AA-69C4-4D29-866A-14D3F05FD06C}" destId="{FE420C98-3C89-4267-9044-F8F32B8295FE}" srcOrd="0" destOrd="0" presId="urn:microsoft.com/office/officeart/2005/8/layout/hierarchy4"/>
    <dgm:cxn modelId="{BD7EE57C-ABAA-4EDC-A5C5-8C20A3682FA1}" type="presParOf" srcId="{FE420C98-3C89-4267-9044-F8F32B8295FE}" destId="{2247E233-C1D5-4CB9-B1C2-4B5EFDD7CFD9}" srcOrd="0" destOrd="0" presId="urn:microsoft.com/office/officeart/2005/8/layout/hierarchy4"/>
    <dgm:cxn modelId="{6290EAA1-E96B-4B6C-B05F-B9CCDE40DB8A}" type="presParOf" srcId="{FE420C98-3C89-4267-9044-F8F32B8295FE}" destId="{5F4E4A0D-35AB-495C-A243-347FCDA2F50A}" srcOrd="1" destOrd="0" presId="urn:microsoft.com/office/officeart/2005/8/layout/hierarchy4"/>
    <dgm:cxn modelId="{6F1164C8-5D84-4218-9BB7-D196DEE95365}" type="presParOf" srcId="{FE420C98-3C89-4267-9044-F8F32B8295FE}" destId="{BD69638F-8F94-4518-9031-89D4AADE80E8}" srcOrd="2" destOrd="0" presId="urn:microsoft.com/office/officeart/2005/8/layout/hierarchy4"/>
    <dgm:cxn modelId="{B9420440-91AB-492C-9F1E-5EF56B8474A9}" type="presParOf" srcId="{BD69638F-8F94-4518-9031-89D4AADE80E8}" destId="{2AB27B92-F71B-47F3-B73F-8C23D3429F14}" srcOrd="0" destOrd="0" presId="urn:microsoft.com/office/officeart/2005/8/layout/hierarchy4"/>
    <dgm:cxn modelId="{F9243B08-50EC-4B35-B991-8EDA6A164EA0}" type="presParOf" srcId="{2AB27B92-F71B-47F3-B73F-8C23D3429F14}" destId="{8E5D9299-8969-4570-8C22-0245F5CE3C47}" srcOrd="0" destOrd="0" presId="urn:microsoft.com/office/officeart/2005/8/layout/hierarchy4"/>
    <dgm:cxn modelId="{F16C5FA6-C154-4AE3-9997-D0D07A0CDEDC}" type="presParOf" srcId="{2AB27B92-F71B-47F3-B73F-8C23D3429F14}" destId="{41565FD6-8383-4C79-9D47-8C44C2414F40}" srcOrd="1" destOrd="0" presId="urn:microsoft.com/office/officeart/2005/8/layout/hierarchy4"/>
    <dgm:cxn modelId="{6B396BF5-5ACA-4116-9A29-71F7E69E824F}" type="presParOf" srcId="{2AB27B92-F71B-47F3-B73F-8C23D3429F14}" destId="{DACD8F5A-F37E-46D1-B661-F8FD5FF3903E}" srcOrd="2" destOrd="0" presId="urn:microsoft.com/office/officeart/2005/8/layout/hierarchy4"/>
    <dgm:cxn modelId="{B4830DF4-C4C0-4480-9806-7AEA1F571CF3}" type="presParOf" srcId="{DACD8F5A-F37E-46D1-B661-F8FD5FF3903E}" destId="{7BCE09CE-5E50-4AFC-BAC4-358AF3AB231C}" srcOrd="0" destOrd="0" presId="urn:microsoft.com/office/officeart/2005/8/layout/hierarchy4"/>
    <dgm:cxn modelId="{34D4FC1D-89AB-449D-8F84-AE796AFA7DC2}" type="presParOf" srcId="{7BCE09CE-5E50-4AFC-BAC4-358AF3AB231C}" destId="{D1092D97-5006-4AB5-B050-C813AAF675BD}" srcOrd="0" destOrd="0" presId="urn:microsoft.com/office/officeart/2005/8/layout/hierarchy4"/>
    <dgm:cxn modelId="{D87EDDB6-2E7D-49B7-9CB9-F6398973944C}" type="presParOf" srcId="{7BCE09CE-5E50-4AFC-BAC4-358AF3AB231C}" destId="{C0E9418C-0DAD-4876-B8AD-661D1A9FBC85}" srcOrd="1" destOrd="0" presId="urn:microsoft.com/office/officeart/2005/8/layout/hierarchy4"/>
    <dgm:cxn modelId="{48C8B830-5FC0-4B27-92D7-2C237536DC71}" type="presParOf" srcId="{DACD8F5A-F37E-46D1-B661-F8FD5FF3903E}" destId="{B9DD8609-A118-4D51-B789-05014FC70BA0}" srcOrd="1" destOrd="0" presId="urn:microsoft.com/office/officeart/2005/8/layout/hierarchy4"/>
    <dgm:cxn modelId="{E7783AEA-3665-461E-BF8D-8B800E096627}" type="presParOf" srcId="{DACD8F5A-F37E-46D1-B661-F8FD5FF3903E}" destId="{D324A4AE-589C-4D03-B5C5-1B97540B0FF3}" srcOrd="2" destOrd="0" presId="urn:microsoft.com/office/officeart/2005/8/layout/hierarchy4"/>
    <dgm:cxn modelId="{38D39F7E-3BB5-4342-B8B8-C19410C85B79}" type="presParOf" srcId="{D324A4AE-589C-4D03-B5C5-1B97540B0FF3}" destId="{0FC368A5-CBE9-4CB2-9CE7-290094A412AD}" srcOrd="0" destOrd="0" presId="urn:microsoft.com/office/officeart/2005/8/layout/hierarchy4"/>
    <dgm:cxn modelId="{110B81B2-6EE5-4146-BFAE-AB4A8874B5B0}" type="presParOf" srcId="{D324A4AE-589C-4D03-B5C5-1B97540B0FF3}" destId="{53C37580-E5DA-424E-872D-2FFAEF65DAB2}" srcOrd="1" destOrd="0" presId="urn:microsoft.com/office/officeart/2005/8/layout/hierarchy4"/>
    <dgm:cxn modelId="{E574EFD1-C9B4-4FE4-BE22-B9DCB882FA5C}" type="presParOf" srcId="{BD69638F-8F94-4518-9031-89D4AADE80E8}" destId="{D6D789EA-AB7F-4F26-8530-7404ACB356D6}" srcOrd="1" destOrd="0" presId="urn:microsoft.com/office/officeart/2005/8/layout/hierarchy4"/>
    <dgm:cxn modelId="{86BB31D6-B511-4B22-96FD-994AB3E7394B}" type="presParOf" srcId="{BD69638F-8F94-4518-9031-89D4AADE80E8}" destId="{0D3168B6-CE63-4A31-8DF6-BD960285964F}" srcOrd="2" destOrd="0" presId="urn:microsoft.com/office/officeart/2005/8/layout/hierarchy4"/>
    <dgm:cxn modelId="{D8C4B735-961C-456A-B6CD-FDB22F0D4096}" type="presParOf" srcId="{0D3168B6-CE63-4A31-8DF6-BD960285964F}" destId="{F212A6B9-D593-4FD3-8ADF-4F0D7580DAAA}" srcOrd="0" destOrd="0" presId="urn:microsoft.com/office/officeart/2005/8/layout/hierarchy4"/>
    <dgm:cxn modelId="{C0701C5B-F9C8-4657-BC93-9C6C17D75960}" type="presParOf" srcId="{0D3168B6-CE63-4A31-8DF6-BD960285964F}" destId="{F72A442D-DFD9-4563-B0E5-8CBA3B142DAA}" srcOrd="1" destOrd="0" presId="urn:microsoft.com/office/officeart/2005/8/layout/hierarchy4"/>
    <dgm:cxn modelId="{95D4CB22-8990-4FBF-8FB3-54998C880992}" type="presParOf" srcId="{0D3168B6-CE63-4A31-8DF6-BD960285964F}" destId="{3CE9FF0D-49CC-451D-B710-47279A1F5673}" srcOrd="2" destOrd="0" presId="urn:microsoft.com/office/officeart/2005/8/layout/hierarchy4"/>
    <dgm:cxn modelId="{FB8531D9-BB7B-4286-8B70-410172CFAFE1}" type="presParOf" srcId="{3CE9FF0D-49CC-451D-B710-47279A1F5673}" destId="{8989B731-6462-493C-901E-3D72B6AC12FF}" srcOrd="0" destOrd="0" presId="urn:microsoft.com/office/officeart/2005/8/layout/hierarchy4"/>
    <dgm:cxn modelId="{6522E5F6-DFF9-436B-BAB5-92115F1AA5D7}" type="presParOf" srcId="{8989B731-6462-493C-901E-3D72B6AC12FF}" destId="{78AA7292-A710-4F05-B430-792B4FEAC9EB}" srcOrd="0" destOrd="0" presId="urn:microsoft.com/office/officeart/2005/8/layout/hierarchy4"/>
    <dgm:cxn modelId="{23455677-3C47-4E6C-9BA5-51A7E1608976}" type="presParOf" srcId="{8989B731-6462-493C-901E-3D72B6AC12FF}" destId="{3F39DF86-633F-4AF5-B79C-946A33B4BBE5}" srcOrd="1" destOrd="0" presId="urn:microsoft.com/office/officeart/2005/8/layout/hierarchy4"/>
    <dgm:cxn modelId="{B00230DF-6C70-452C-876D-F95295CCB130}" type="presParOf" srcId="{3A02C3AA-69C4-4D29-866A-14D3F05FD06C}" destId="{0CD5FEB9-C4A7-4F15-9C2B-9DB4E134F65D}" srcOrd="1" destOrd="0" presId="urn:microsoft.com/office/officeart/2005/8/layout/hierarchy4"/>
    <dgm:cxn modelId="{53501C2A-4D53-43AA-A947-88CFF6C76456}" type="presParOf" srcId="{3A02C3AA-69C4-4D29-866A-14D3F05FD06C}" destId="{B6A1297C-106A-4FD4-B71B-A70A02AB65D5}" srcOrd="2" destOrd="0" presId="urn:microsoft.com/office/officeart/2005/8/layout/hierarchy4"/>
    <dgm:cxn modelId="{F067F040-5C94-499A-840E-3AA6BA8D9EA7}" type="presParOf" srcId="{B6A1297C-106A-4FD4-B71B-A70A02AB65D5}" destId="{BAF0EB9F-06FA-4A5E-8ED6-139FC5BB5AFB}" srcOrd="0" destOrd="0" presId="urn:microsoft.com/office/officeart/2005/8/layout/hierarchy4"/>
    <dgm:cxn modelId="{F923063D-6418-4838-B998-445AF90A64BA}" type="presParOf" srcId="{B6A1297C-106A-4FD4-B71B-A70A02AB65D5}" destId="{FA9DFB12-4A8C-4577-B7FE-470E6BEFD7F6}" srcOrd="1" destOrd="0" presId="urn:microsoft.com/office/officeart/2005/8/layout/hierarchy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91F31BB-DF8B-4AD5-80BC-B8CDBA4568DD}"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t-IT"/>
        </a:p>
      </dgm:t>
    </dgm:pt>
    <dgm:pt modelId="{7E616479-20D0-48EA-8B9C-CFA96E8BB1AD}">
      <dgm:prSet phldrT="[Testo]" custT="1"/>
      <dgm:spPr/>
      <dgm:t>
        <a:bodyPr/>
        <a:lstStyle/>
        <a:p>
          <a:pPr algn="just"/>
          <a:r>
            <a:rPr lang="it-IT" sz="1500" dirty="0" smtClean="0"/>
            <a:t>È presentato da uno SM/Regione e adottato dalla Commissione e definisce una strategia di sviluppo con una serie coerente di priorità da realizzare con il contributo di un Fondo per perseguire la strategia dell’Unione per una crescita intelligente, sostenibile e inclusiva.</a:t>
          </a:r>
          <a:endParaRPr lang="it-IT" sz="1500" dirty="0"/>
        </a:p>
      </dgm:t>
    </dgm:pt>
    <dgm:pt modelId="{2A26918F-A123-43D8-947F-64294160AD1A}">
      <dgm:prSet phldrT="[Testo]" custT="1"/>
      <dgm:spPr/>
      <dgm:t>
        <a:bodyPr/>
        <a:lstStyle/>
        <a:p>
          <a:pPr algn="just"/>
          <a:r>
            <a:rPr lang="it-IT" sz="1500" dirty="0" smtClean="0"/>
            <a:t>Regioni, Enti locali</a:t>
          </a:r>
          <a:endParaRPr lang="it-IT" sz="1500" dirty="0"/>
        </a:p>
      </dgm:t>
    </dgm:pt>
    <dgm:pt modelId="{541BB682-7AD4-4545-8ACF-D3FDAA0431AD}">
      <dgm:prSet phldrT="[Testo]"/>
      <dgm:spPr/>
      <dgm:t>
        <a:bodyPr/>
        <a:lstStyle/>
        <a:p>
          <a:r>
            <a:rPr lang="it-IT" dirty="0" smtClean="0"/>
            <a:t>PO</a:t>
          </a:r>
          <a:endParaRPr lang="it-IT" dirty="0"/>
        </a:p>
      </dgm:t>
    </dgm:pt>
    <dgm:pt modelId="{6E9C0B6F-A69D-4380-A1BA-E8FEAA50D1F8}" type="sibTrans" cxnId="{4D7923FA-F754-4F63-911A-15F79CF1480B}">
      <dgm:prSet/>
      <dgm:spPr/>
      <dgm:t>
        <a:bodyPr/>
        <a:lstStyle/>
        <a:p>
          <a:endParaRPr lang="it-IT"/>
        </a:p>
      </dgm:t>
    </dgm:pt>
    <dgm:pt modelId="{6053328D-392E-48F7-BE2A-8BE4044A9837}" type="parTrans" cxnId="{4D7923FA-F754-4F63-911A-15F79CF1480B}">
      <dgm:prSet/>
      <dgm:spPr/>
      <dgm:t>
        <a:bodyPr/>
        <a:lstStyle/>
        <a:p>
          <a:endParaRPr lang="it-IT"/>
        </a:p>
      </dgm:t>
    </dgm:pt>
    <dgm:pt modelId="{DC565814-9BDE-4E5E-B624-46A1C9B8F0AC}" type="sibTrans" cxnId="{3BA3B350-A519-4F29-94F7-EA7BC3A35449}">
      <dgm:prSet/>
      <dgm:spPr/>
      <dgm:t>
        <a:bodyPr/>
        <a:lstStyle/>
        <a:p>
          <a:endParaRPr lang="it-IT"/>
        </a:p>
      </dgm:t>
    </dgm:pt>
    <dgm:pt modelId="{930E1B1B-70CC-4068-81BB-2D50E51FCFDA}" type="parTrans" cxnId="{3BA3B350-A519-4F29-94F7-EA7BC3A35449}">
      <dgm:prSet/>
      <dgm:spPr/>
      <dgm:t>
        <a:bodyPr/>
        <a:lstStyle/>
        <a:p>
          <a:endParaRPr lang="it-IT"/>
        </a:p>
      </dgm:t>
    </dgm:pt>
    <dgm:pt modelId="{1EA27237-7E65-45CF-B4FB-AB6F7057CBCE}" type="sibTrans" cxnId="{3F8021D5-A272-4168-830C-E8DAA7F96AB0}">
      <dgm:prSet/>
      <dgm:spPr/>
      <dgm:t>
        <a:bodyPr/>
        <a:lstStyle/>
        <a:p>
          <a:endParaRPr lang="it-IT"/>
        </a:p>
      </dgm:t>
    </dgm:pt>
    <dgm:pt modelId="{ABA50696-9442-4C59-B5B1-3F94BB56B8AB}" type="parTrans" cxnId="{3F8021D5-A272-4168-830C-E8DAA7F96AB0}">
      <dgm:prSet/>
      <dgm:spPr/>
      <dgm:t>
        <a:bodyPr/>
        <a:lstStyle/>
        <a:p>
          <a:endParaRPr lang="it-IT"/>
        </a:p>
      </dgm:t>
    </dgm:pt>
    <dgm:pt modelId="{304116B6-2A72-414C-A8D8-865B89235FFC}">
      <dgm:prSet phldrT="[Testo]" custT="1"/>
      <dgm:spPr/>
      <dgm:t>
        <a:bodyPr/>
        <a:lstStyle/>
        <a:p>
          <a:pPr algn="just"/>
          <a:r>
            <a:rPr lang="it-IT" sz="1500" dirty="0" smtClean="0"/>
            <a:t>È predisposto dallo Stato membro (SM) con la partecipazione dei partner in base al sistema della </a:t>
          </a:r>
          <a:r>
            <a:rPr lang="it-IT" sz="1500" dirty="0" err="1" smtClean="0"/>
            <a:t>governance</a:t>
          </a:r>
          <a:r>
            <a:rPr lang="it-IT" sz="1500" dirty="0" smtClean="0"/>
            <a:t> a più livelli, e definisce la strategia e le priorità dello SM nonché le modalità di impiego efficace ed efficiente dei Fondi del QCS per perseguire la strategia dell’Unione. Viene approvato dalla Commissione in seguito a valutazione e dialogo con lo SM.</a:t>
          </a:r>
          <a:endParaRPr lang="it-IT" sz="1500" dirty="0"/>
        </a:p>
      </dgm:t>
    </dgm:pt>
    <dgm:pt modelId="{92DFB9D2-1486-457C-AABB-0D203468CC84}">
      <dgm:prSet phldrT="[Testo]" custT="1"/>
      <dgm:spPr/>
      <dgm:t>
        <a:bodyPr/>
        <a:lstStyle/>
        <a:p>
          <a:pPr algn="just"/>
          <a:r>
            <a:rPr lang="it-IT" sz="1500" dirty="0" smtClean="0"/>
            <a:t>Stato Membro</a:t>
          </a:r>
          <a:endParaRPr lang="it-IT" sz="1500" dirty="0"/>
        </a:p>
      </dgm:t>
    </dgm:pt>
    <dgm:pt modelId="{3AD62BFE-9300-46A9-A7C7-1893C1F0F89A}">
      <dgm:prSet phldrT="[Testo]"/>
      <dgm:spPr/>
      <dgm:t>
        <a:bodyPr/>
        <a:lstStyle/>
        <a:p>
          <a:r>
            <a:rPr lang="it-IT" dirty="0" smtClean="0"/>
            <a:t>CP</a:t>
          </a:r>
          <a:endParaRPr lang="it-IT" dirty="0"/>
        </a:p>
      </dgm:t>
    </dgm:pt>
    <dgm:pt modelId="{A7A9073A-D2FE-47BE-9317-5B1DBCDAAD2E}" type="sibTrans" cxnId="{E7BAA193-7B48-4AD7-9901-7C443B2E697E}">
      <dgm:prSet/>
      <dgm:spPr/>
      <dgm:t>
        <a:bodyPr/>
        <a:lstStyle/>
        <a:p>
          <a:endParaRPr lang="it-IT"/>
        </a:p>
      </dgm:t>
    </dgm:pt>
    <dgm:pt modelId="{BF3130B5-90DC-44B4-A23D-D1A85138C8CD}" type="parTrans" cxnId="{E7BAA193-7B48-4AD7-9901-7C443B2E697E}">
      <dgm:prSet/>
      <dgm:spPr/>
      <dgm:t>
        <a:bodyPr/>
        <a:lstStyle/>
        <a:p>
          <a:endParaRPr lang="it-IT"/>
        </a:p>
      </dgm:t>
    </dgm:pt>
    <dgm:pt modelId="{1015D339-1451-422E-BB2E-40994CF13949}" type="sibTrans" cxnId="{6C695C1D-BAB3-4A45-B37B-C863F4B6D44A}">
      <dgm:prSet/>
      <dgm:spPr/>
      <dgm:t>
        <a:bodyPr/>
        <a:lstStyle/>
        <a:p>
          <a:endParaRPr lang="it-IT"/>
        </a:p>
      </dgm:t>
    </dgm:pt>
    <dgm:pt modelId="{1BA46DC6-FFC7-43F0-B54C-B772F35BA1C0}" type="parTrans" cxnId="{6C695C1D-BAB3-4A45-B37B-C863F4B6D44A}">
      <dgm:prSet/>
      <dgm:spPr/>
      <dgm:t>
        <a:bodyPr/>
        <a:lstStyle/>
        <a:p>
          <a:endParaRPr lang="it-IT"/>
        </a:p>
      </dgm:t>
    </dgm:pt>
    <dgm:pt modelId="{57817030-0690-49DC-935A-6C3B30124710}" type="sibTrans" cxnId="{7945DC1D-FD58-4C9C-9EF2-18B6B1E5C7ED}">
      <dgm:prSet/>
      <dgm:spPr/>
      <dgm:t>
        <a:bodyPr/>
        <a:lstStyle/>
        <a:p>
          <a:endParaRPr lang="it-IT"/>
        </a:p>
      </dgm:t>
    </dgm:pt>
    <dgm:pt modelId="{934925E4-4A37-48FD-B5A3-88E88CA4525C}" type="parTrans" cxnId="{7945DC1D-FD58-4C9C-9EF2-18B6B1E5C7ED}">
      <dgm:prSet/>
      <dgm:spPr/>
      <dgm:t>
        <a:bodyPr/>
        <a:lstStyle/>
        <a:p>
          <a:endParaRPr lang="it-IT"/>
        </a:p>
      </dgm:t>
    </dgm:pt>
    <dgm:pt modelId="{FBB1A82F-2CAE-486D-8FBC-2F5DBF19F7FA}">
      <dgm:prSet phldrT="[Testo]" custT="1"/>
      <dgm:spPr/>
      <dgm:t>
        <a:bodyPr/>
        <a:lstStyle/>
        <a:p>
          <a:pPr algn="just"/>
          <a:r>
            <a:rPr lang="it-IT" sz="1500" dirty="0" smtClean="0"/>
            <a:t>Unione Europea</a:t>
          </a:r>
          <a:endParaRPr lang="it-IT" sz="1500" dirty="0"/>
        </a:p>
      </dgm:t>
    </dgm:pt>
    <dgm:pt modelId="{1148B6B8-025B-41EA-A38A-44FC120877A3}">
      <dgm:prSet phldrT="[Testo]"/>
      <dgm:spPr/>
      <dgm:t>
        <a:bodyPr/>
        <a:lstStyle/>
        <a:p>
          <a:r>
            <a:rPr lang="it-IT" dirty="0" smtClean="0"/>
            <a:t>QSC</a:t>
          </a:r>
          <a:endParaRPr lang="it-IT" dirty="0"/>
        </a:p>
      </dgm:t>
    </dgm:pt>
    <dgm:pt modelId="{D40FB66B-190F-4EAE-B710-CEA2B1B2856A}" type="sibTrans" cxnId="{099A5B6F-16E0-4C97-81F2-CC00CD44DCB2}">
      <dgm:prSet/>
      <dgm:spPr/>
      <dgm:t>
        <a:bodyPr/>
        <a:lstStyle/>
        <a:p>
          <a:endParaRPr lang="it-IT"/>
        </a:p>
      </dgm:t>
    </dgm:pt>
    <dgm:pt modelId="{6362CB17-6F64-46E2-9A7E-2B215665F629}" type="parTrans" cxnId="{099A5B6F-16E0-4C97-81F2-CC00CD44DCB2}">
      <dgm:prSet/>
      <dgm:spPr/>
      <dgm:t>
        <a:bodyPr/>
        <a:lstStyle/>
        <a:p>
          <a:endParaRPr lang="it-IT"/>
        </a:p>
      </dgm:t>
    </dgm:pt>
    <dgm:pt modelId="{CB2B105B-21AB-462C-A6E3-23964AFB068A}" type="sibTrans" cxnId="{6CA43C62-4884-48A1-9DD2-45BDE39F501A}">
      <dgm:prSet/>
      <dgm:spPr/>
      <dgm:t>
        <a:bodyPr/>
        <a:lstStyle/>
        <a:p>
          <a:endParaRPr lang="it-IT"/>
        </a:p>
      </dgm:t>
    </dgm:pt>
    <dgm:pt modelId="{F5F77212-9F46-4EBB-AC5B-01E27D900A8B}" type="parTrans" cxnId="{6CA43C62-4884-48A1-9DD2-45BDE39F501A}">
      <dgm:prSet/>
      <dgm:spPr/>
      <dgm:t>
        <a:bodyPr/>
        <a:lstStyle/>
        <a:p>
          <a:endParaRPr lang="it-IT"/>
        </a:p>
      </dgm:t>
    </dgm:pt>
    <dgm:pt modelId="{2E25C793-DC0A-4F39-8789-60D0A05B6CE1}">
      <dgm:prSet phldrT="[Testo]" custT="1"/>
      <dgm:spPr/>
      <dgm:t>
        <a:bodyPr/>
        <a:lstStyle/>
        <a:p>
          <a:pPr algn="just"/>
          <a:r>
            <a:rPr lang="it-IT" sz="1500" dirty="0" smtClean="0"/>
            <a:t>Traduce gli obiettivi della strategia dell’Unione per una crescita intelligente, sostenibile e inclusiva in azioni chiave per i Fondi del QSC, stabilendo per ciascun obiettivo tematico le azioni chiave per ciascun fondo del QCS deve sostenere e i meccanismi per garantire la coerenza della programmazione di detti fondi con le politiche economiche e dell’occupazione degli Stati membri e dell’Unione.</a:t>
          </a:r>
          <a:endParaRPr lang="it-IT" sz="1500" dirty="0"/>
        </a:p>
      </dgm:t>
    </dgm:pt>
    <dgm:pt modelId="{EAC5DC47-2FE1-4F91-B62E-B8ED2D780FF3}" type="sibTrans" cxnId="{8D1EACF0-6B5A-422E-A599-9F88252A55D8}">
      <dgm:prSet/>
      <dgm:spPr/>
      <dgm:t>
        <a:bodyPr/>
        <a:lstStyle/>
        <a:p>
          <a:endParaRPr lang="it-IT"/>
        </a:p>
      </dgm:t>
    </dgm:pt>
    <dgm:pt modelId="{ED27D495-66F0-496B-A0DD-F5211B30C868}" type="parTrans" cxnId="{8D1EACF0-6B5A-422E-A599-9F88252A55D8}">
      <dgm:prSet/>
      <dgm:spPr/>
      <dgm:t>
        <a:bodyPr/>
        <a:lstStyle/>
        <a:p>
          <a:endParaRPr lang="it-IT"/>
        </a:p>
      </dgm:t>
    </dgm:pt>
    <dgm:pt modelId="{E112173F-45A9-49DF-9354-FE00579F896A}" type="pres">
      <dgm:prSet presAssocID="{C91F31BB-DF8B-4AD5-80BC-B8CDBA4568DD}" presName="linearFlow" presStyleCnt="0">
        <dgm:presLayoutVars>
          <dgm:dir/>
          <dgm:animLvl val="lvl"/>
          <dgm:resizeHandles val="exact"/>
        </dgm:presLayoutVars>
      </dgm:prSet>
      <dgm:spPr/>
      <dgm:t>
        <a:bodyPr/>
        <a:lstStyle/>
        <a:p>
          <a:endParaRPr lang="it-IT"/>
        </a:p>
      </dgm:t>
    </dgm:pt>
    <dgm:pt modelId="{1B692027-AABA-43C8-AF96-A9F7894C81CF}" type="pres">
      <dgm:prSet presAssocID="{1148B6B8-025B-41EA-A38A-44FC120877A3}" presName="composite" presStyleCnt="0"/>
      <dgm:spPr/>
    </dgm:pt>
    <dgm:pt modelId="{075AED7B-BA1D-4095-A750-4B5C16754513}" type="pres">
      <dgm:prSet presAssocID="{1148B6B8-025B-41EA-A38A-44FC120877A3}" presName="parentText" presStyleLbl="alignNode1" presStyleIdx="0" presStyleCnt="3">
        <dgm:presLayoutVars>
          <dgm:chMax val="1"/>
          <dgm:bulletEnabled val="1"/>
        </dgm:presLayoutVars>
      </dgm:prSet>
      <dgm:spPr/>
      <dgm:t>
        <a:bodyPr/>
        <a:lstStyle/>
        <a:p>
          <a:endParaRPr lang="it-IT"/>
        </a:p>
      </dgm:t>
    </dgm:pt>
    <dgm:pt modelId="{0EB589E8-611B-4B4D-80C4-F4A009760A8E}" type="pres">
      <dgm:prSet presAssocID="{1148B6B8-025B-41EA-A38A-44FC120877A3}" presName="descendantText" presStyleLbl="alignAcc1" presStyleIdx="0" presStyleCnt="3" custScaleY="128716">
        <dgm:presLayoutVars>
          <dgm:bulletEnabled val="1"/>
        </dgm:presLayoutVars>
      </dgm:prSet>
      <dgm:spPr/>
      <dgm:t>
        <a:bodyPr/>
        <a:lstStyle/>
        <a:p>
          <a:endParaRPr lang="it-IT"/>
        </a:p>
      </dgm:t>
    </dgm:pt>
    <dgm:pt modelId="{A4DD9218-6E09-4A48-B75D-BE4EE42CF2E6}" type="pres">
      <dgm:prSet presAssocID="{D40FB66B-190F-4EAE-B710-CEA2B1B2856A}" presName="sp" presStyleCnt="0"/>
      <dgm:spPr/>
    </dgm:pt>
    <dgm:pt modelId="{383F8274-76C6-4B48-A8C6-503E4F144293}" type="pres">
      <dgm:prSet presAssocID="{3AD62BFE-9300-46A9-A7C7-1893C1F0F89A}" presName="composite" presStyleCnt="0"/>
      <dgm:spPr/>
    </dgm:pt>
    <dgm:pt modelId="{0549EC76-2E3D-451A-9048-49831A51C434}" type="pres">
      <dgm:prSet presAssocID="{3AD62BFE-9300-46A9-A7C7-1893C1F0F89A}" presName="parentText" presStyleLbl="alignNode1" presStyleIdx="1" presStyleCnt="3">
        <dgm:presLayoutVars>
          <dgm:chMax val="1"/>
          <dgm:bulletEnabled val="1"/>
        </dgm:presLayoutVars>
      </dgm:prSet>
      <dgm:spPr/>
      <dgm:t>
        <a:bodyPr/>
        <a:lstStyle/>
        <a:p>
          <a:endParaRPr lang="it-IT"/>
        </a:p>
      </dgm:t>
    </dgm:pt>
    <dgm:pt modelId="{E28185CE-7BA4-4C8F-98B7-B65EE0407BE8}" type="pres">
      <dgm:prSet presAssocID="{3AD62BFE-9300-46A9-A7C7-1893C1F0F89A}" presName="descendantText" presStyleLbl="alignAcc1" presStyleIdx="1" presStyleCnt="3">
        <dgm:presLayoutVars>
          <dgm:bulletEnabled val="1"/>
        </dgm:presLayoutVars>
      </dgm:prSet>
      <dgm:spPr/>
      <dgm:t>
        <a:bodyPr/>
        <a:lstStyle/>
        <a:p>
          <a:endParaRPr lang="it-IT"/>
        </a:p>
      </dgm:t>
    </dgm:pt>
    <dgm:pt modelId="{E1A15B08-07D4-4C9E-80E9-56CDEA470A64}" type="pres">
      <dgm:prSet presAssocID="{A7A9073A-D2FE-47BE-9317-5B1DBCDAAD2E}" presName="sp" presStyleCnt="0"/>
      <dgm:spPr/>
    </dgm:pt>
    <dgm:pt modelId="{648E2464-365D-4EC8-B9F7-53D24979C70B}" type="pres">
      <dgm:prSet presAssocID="{541BB682-7AD4-4545-8ACF-D3FDAA0431AD}" presName="composite" presStyleCnt="0"/>
      <dgm:spPr/>
    </dgm:pt>
    <dgm:pt modelId="{F688FAEF-8910-4DC6-B90A-946D3F3A734A}" type="pres">
      <dgm:prSet presAssocID="{541BB682-7AD4-4545-8ACF-D3FDAA0431AD}" presName="parentText" presStyleLbl="alignNode1" presStyleIdx="2" presStyleCnt="3">
        <dgm:presLayoutVars>
          <dgm:chMax val="1"/>
          <dgm:bulletEnabled val="1"/>
        </dgm:presLayoutVars>
      </dgm:prSet>
      <dgm:spPr/>
      <dgm:t>
        <a:bodyPr/>
        <a:lstStyle/>
        <a:p>
          <a:endParaRPr lang="it-IT"/>
        </a:p>
      </dgm:t>
    </dgm:pt>
    <dgm:pt modelId="{8C74BE91-4669-47E9-A7D9-0854B6BF3A6D}" type="pres">
      <dgm:prSet presAssocID="{541BB682-7AD4-4545-8ACF-D3FDAA0431AD}" presName="descendantText" presStyleLbl="alignAcc1" presStyleIdx="2" presStyleCnt="3">
        <dgm:presLayoutVars>
          <dgm:bulletEnabled val="1"/>
        </dgm:presLayoutVars>
      </dgm:prSet>
      <dgm:spPr/>
      <dgm:t>
        <a:bodyPr/>
        <a:lstStyle/>
        <a:p>
          <a:endParaRPr lang="it-IT"/>
        </a:p>
      </dgm:t>
    </dgm:pt>
  </dgm:ptLst>
  <dgm:cxnLst>
    <dgm:cxn modelId="{8D1EACF0-6B5A-422E-A599-9F88252A55D8}" srcId="{1148B6B8-025B-41EA-A38A-44FC120877A3}" destId="{2E25C793-DC0A-4F39-8789-60D0A05B6CE1}" srcOrd="1" destOrd="0" parTransId="{ED27D495-66F0-496B-A0DD-F5211B30C868}" sibTransId="{EAC5DC47-2FE1-4F91-B62E-B8ED2D780FF3}"/>
    <dgm:cxn modelId="{88E68A5E-B0BE-48A3-84F2-84FAC2E99669}" type="presOf" srcId="{C91F31BB-DF8B-4AD5-80BC-B8CDBA4568DD}" destId="{E112173F-45A9-49DF-9354-FE00579F896A}" srcOrd="0" destOrd="0" presId="urn:microsoft.com/office/officeart/2005/8/layout/chevron2"/>
    <dgm:cxn modelId="{099A5B6F-16E0-4C97-81F2-CC00CD44DCB2}" srcId="{C91F31BB-DF8B-4AD5-80BC-B8CDBA4568DD}" destId="{1148B6B8-025B-41EA-A38A-44FC120877A3}" srcOrd="0" destOrd="0" parTransId="{6362CB17-6F64-46E2-9A7E-2B215665F629}" sibTransId="{D40FB66B-190F-4EAE-B710-CEA2B1B2856A}"/>
    <dgm:cxn modelId="{3F8021D5-A272-4168-830C-E8DAA7F96AB0}" srcId="{541BB682-7AD4-4545-8ACF-D3FDAA0431AD}" destId="{2A26918F-A123-43D8-947F-64294160AD1A}" srcOrd="0" destOrd="0" parTransId="{ABA50696-9442-4C59-B5B1-3F94BB56B8AB}" sibTransId="{1EA27237-7E65-45CF-B4FB-AB6F7057CBCE}"/>
    <dgm:cxn modelId="{6CA43C62-4884-48A1-9DD2-45BDE39F501A}" srcId="{1148B6B8-025B-41EA-A38A-44FC120877A3}" destId="{FBB1A82F-2CAE-486D-8FBC-2F5DBF19F7FA}" srcOrd="0" destOrd="0" parTransId="{F5F77212-9F46-4EBB-AC5B-01E27D900A8B}" sibTransId="{CB2B105B-21AB-462C-A6E3-23964AFB068A}"/>
    <dgm:cxn modelId="{606719B5-1608-4A66-8421-279A0B446A05}" type="presOf" srcId="{3AD62BFE-9300-46A9-A7C7-1893C1F0F89A}" destId="{0549EC76-2E3D-451A-9048-49831A51C434}" srcOrd="0" destOrd="0" presId="urn:microsoft.com/office/officeart/2005/8/layout/chevron2"/>
    <dgm:cxn modelId="{3BA3B350-A519-4F29-94F7-EA7BC3A35449}" srcId="{541BB682-7AD4-4545-8ACF-D3FDAA0431AD}" destId="{7E616479-20D0-48EA-8B9C-CFA96E8BB1AD}" srcOrd="1" destOrd="0" parTransId="{930E1B1B-70CC-4068-81BB-2D50E51FCFDA}" sibTransId="{DC565814-9BDE-4E5E-B624-46A1C9B8F0AC}"/>
    <dgm:cxn modelId="{E011FFD6-9001-442B-A03A-1B585DFD006F}" type="presOf" srcId="{92DFB9D2-1486-457C-AABB-0D203468CC84}" destId="{E28185CE-7BA4-4C8F-98B7-B65EE0407BE8}" srcOrd="0" destOrd="0" presId="urn:microsoft.com/office/officeart/2005/8/layout/chevron2"/>
    <dgm:cxn modelId="{0CD79A6F-67F4-4FC6-88E7-A4E91CEEDC6C}" type="presOf" srcId="{304116B6-2A72-414C-A8D8-865B89235FFC}" destId="{E28185CE-7BA4-4C8F-98B7-B65EE0407BE8}" srcOrd="0" destOrd="1" presId="urn:microsoft.com/office/officeart/2005/8/layout/chevron2"/>
    <dgm:cxn modelId="{6C695C1D-BAB3-4A45-B37B-C863F4B6D44A}" srcId="{3AD62BFE-9300-46A9-A7C7-1893C1F0F89A}" destId="{304116B6-2A72-414C-A8D8-865B89235FFC}" srcOrd="1" destOrd="0" parTransId="{1BA46DC6-FFC7-43F0-B54C-B772F35BA1C0}" sibTransId="{1015D339-1451-422E-BB2E-40994CF13949}"/>
    <dgm:cxn modelId="{9B88EF78-A5A9-408C-955A-7205BCD1EAE8}" type="presOf" srcId="{FBB1A82F-2CAE-486D-8FBC-2F5DBF19F7FA}" destId="{0EB589E8-611B-4B4D-80C4-F4A009760A8E}" srcOrd="0" destOrd="0" presId="urn:microsoft.com/office/officeart/2005/8/layout/chevron2"/>
    <dgm:cxn modelId="{6AF8212F-00E0-4622-A7CB-9F092AF96BE3}" type="presOf" srcId="{7E616479-20D0-48EA-8B9C-CFA96E8BB1AD}" destId="{8C74BE91-4669-47E9-A7D9-0854B6BF3A6D}" srcOrd="0" destOrd="1" presId="urn:microsoft.com/office/officeart/2005/8/layout/chevron2"/>
    <dgm:cxn modelId="{723A2514-A74D-409E-B012-7F49A5156613}" type="presOf" srcId="{1148B6B8-025B-41EA-A38A-44FC120877A3}" destId="{075AED7B-BA1D-4095-A750-4B5C16754513}" srcOrd="0" destOrd="0" presId="urn:microsoft.com/office/officeart/2005/8/layout/chevron2"/>
    <dgm:cxn modelId="{0D8EBB3B-E7F2-4CBB-BC93-F0F357001AE2}" type="presOf" srcId="{2A26918F-A123-43D8-947F-64294160AD1A}" destId="{8C74BE91-4669-47E9-A7D9-0854B6BF3A6D}" srcOrd="0" destOrd="0" presId="urn:microsoft.com/office/officeart/2005/8/layout/chevron2"/>
    <dgm:cxn modelId="{173B1A88-405F-47B9-B241-4219A7396830}" type="presOf" srcId="{2E25C793-DC0A-4F39-8789-60D0A05B6CE1}" destId="{0EB589E8-611B-4B4D-80C4-F4A009760A8E}" srcOrd="0" destOrd="1" presId="urn:microsoft.com/office/officeart/2005/8/layout/chevron2"/>
    <dgm:cxn modelId="{70803149-0C6D-4CE5-94F3-528E94DE3432}" type="presOf" srcId="{541BB682-7AD4-4545-8ACF-D3FDAA0431AD}" destId="{F688FAEF-8910-4DC6-B90A-946D3F3A734A}" srcOrd="0" destOrd="0" presId="urn:microsoft.com/office/officeart/2005/8/layout/chevron2"/>
    <dgm:cxn modelId="{E7BAA193-7B48-4AD7-9901-7C443B2E697E}" srcId="{C91F31BB-DF8B-4AD5-80BC-B8CDBA4568DD}" destId="{3AD62BFE-9300-46A9-A7C7-1893C1F0F89A}" srcOrd="1" destOrd="0" parTransId="{BF3130B5-90DC-44B4-A23D-D1A85138C8CD}" sibTransId="{A7A9073A-D2FE-47BE-9317-5B1DBCDAAD2E}"/>
    <dgm:cxn modelId="{4D7923FA-F754-4F63-911A-15F79CF1480B}" srcId="{C91F31BB-DF8B-4AD5-80BC-B8CDBA4568DD}" destId="{541BB682-7AD4-4545-8ACF-D3FDAA0431AD}" srcOrd="2" destOrd="0" parTransId="{6053328D-392E-48F7-BE2A-8BE4044A9837}" sibTransId="{6E9C0B6F-A69D-4380-A1BA-E8FEAA50D1F8}"/>
    <dgm:cxn modelId="{7945DC1D-FD58-4C9C-9EF2-18B6B1E5C7ED}" srcId="{3AD62BFE-9300-46A9-A7C7-1893C1F0F89A}" destId="{92DFB9D2-1486-457C-AABB-0D203468CC84}" srcOrd="0" destOrd="0" parTransId="{934925E4-4A37-48FD-B5A3-88E88CA4525C}" sibTransId="{57817030-0690-49DC-935A-6C3B30124710}"/>
    <dgm:cxn modelId="{17A88502-865D-4956-ABCC-9982833F79AF}" type="presParOf" srcId="{E112173F-45A9-49DF-9354-FE00579F896A}" destId="{1B692027-AABA-43C8-AF96-A9F7894C81CF}" srcOrd="0" destOrd="0" presId="urn:microsoft.com/office/officeart/2005/8/layout/chevron2"/>
    <dgm:cxn modelId="{2D3999E0-F54F-4089-B4AC-0798A2D4B312}" type="presParOf" srcId="{1B692027-AABA-43C8-AF96-A9F7894C81CF}" destId="{075AED7B-BA1D-4095-A750-4B5C16754513}" srcOrd="0" destOrd="0" presId="urn:microsoft.com/office/officeart/2005/8/layout/chevron2"/>
    <dgm:cxn modelId="{5C0F7758-62A7-4984-A52F-0E6681B13530}" type="presParOf" srcId="{1B692027-AABA-43C8-AF96-A9F7894C81CF}" destId="{0EB589E8-611B-4B4D-80C4-F4A009760A8E}" srcOrd="1" destOrd="0" presId="urn:microsoft.com/office/officeart/2005/8/layout/chevron2"/>
    <dgm:cxn modelId="{936615CD-0150-4EF9-84BB-DC1A7DD2F9B1}" type="presParOf" srcId="{E112173F-45A9-49DF-9354-FE00579F896A}" destId="{A4DD9218-6E09-4A48-B75D-BE4EE42CF2E6}" srcOrd="1" destOrd="0" presId="urn:microsoft.com/office/officeart/2005/8/layout/chevron2"/>
    <dgm:cxn modelId="{9CF660BD-1880-4E81-A16F-8D52F44645C1}" type="presParOf" srcId="{E112173F-45A9-49DF-9354-FE00579F896A}" destId="{383F8274-76C6-4B48-A8C6-503E4F144293}" srcOrd="2" destOrd="0" presId="urn:microsoft.com/office/officeart/2005/8/layout/chevron2"/>
    <dgm:cxn modelId="{1C9FEA5B-5129-43AB-B131-8F79D13A5D54}" type="presParOf" srcId="{383F8274-76C6-4B48-A8C6-503E4F144293}" destId="{0549EC76-2E3D-451A-9048-49831A51C434}" srcOrd="0" destOrd="0" presId="urn:microsoft.com/office/officeart/2005/8/layout/chevron2"/>
    <dgm:cxn modelId="{B5CE709D-2AD7-4E16-915F-CA165C421965}" type="presParOf" srcId="{383F8274-76C6-4B48-A8C6-503E4F144293}" destId="{E28185CE-7BA4-4C8F-98B7-B65EE0407BE8}" srcOrd="1" destOrd="0" presId="urn:microsoft.com/office/officeart/2005/8/layout/chevron2"/>
    <dgm:cxn modelId="{91D0DE90-EFED-412B-ADC6-D8D57638C617}" type="presParOf" srcId="{E112173F-45A9-49DF-9354-FE00579F896A}" destId="{E1A15B08-07D4-4C9E-80E9-56CDEA470A64}" srcOrd="3" destOrd="0" presId="urn:microsoft.com/office/officeart/2005/8/layout/chevron2"/>
    <dgm:cxn modelId="{BEC6FBD3-2255-47EA-B9BC-9B2A462B836F}" type="presParOf" srcId="{E112173F-45A9-49DF-9354-FE00579F896A}" destId="{648E2464-365D-4EC8-B9F7-53D24979C70B}" srcOrd="4" destOrd="0" presId="urn:microsoft.com/office/officeart/2005/8/layout/chevron2"/>
    <dgm:cxn modelId="{C5CBDE81-C9FD-4150-9B43-7539A7EC143D}" type="presParOf" srcId="{648E2464-365D-4EC8-B9F7-53D24979C70B}" destId="{F688FAEF-8910-4DC6-B90A-946D3F3A734A}" srcOrd="0" destOrd="0" presId="urn:microsoft.com/office/officeart/2005/8/layout/chevron2"/>
    <dgm:cxn modelId="{276669D9-ED50-48B5-ADF2-7ADC08A1F00E}" type="presParOf" srcId="{648E2464-365D-4EC8-B9F7-53D24979C70B}" destId="{8C74BE91-4669-47E9-A7D9-0854B6BF3A6D}"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B350103-32F8-4763-BD17-92C639E57AD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t-IT"/>
        </a:p>
      </dgm:t>
    </dgm:pt>
    <dgm:pt modelId="{631342F1-67F1-4201-8085-E9A5441F1027}">
      <dgm:prSet phldrT="[Testo]">
        <dgm:style>
          <a:lnRef idx="1">
            <a:schemeClr val="accent3"/>
          </a:lnRef>
          <a:fillRef idx="2">
            <a:schemeClr val="accent3"/>
          </a:fillRef>
          <a:effectRef idx="1">
            <a:schemeClr val="accent3"/>
          </a:effectRef>
          <a:fontRef idx="minor">
            <a:schemeClr val="dk1"/>
          </a:fontRef>
        </dgm:style>
      </dgm:prSet>
      <dgm:spPr/>
      <dgm:t>
        <a:bodyPr/>
        <a:lstStyle/>
        <a:p>
          <a:r>
            <a:rPr lang="it-IT" dirty="0" smtClean="0"/>
            <a:t>Regioni meno sviluppate</a:t>
          </a:r>
          <a:endParaRPr lang="it-IT" dirty="0"/>
        </a:p>
      </dgm:t>
    </dgm:pt>
    <dgm:pt modelId="{453DFB33-5333-410E-BD17-DCD081A4824B}" type="parTrans" cxnId="{A1631524-22F1-4318-B391-3D353F25E999}">
      <dgm:prSet/>
      <dgm:spPr/>
      <dgm:t>
        <a:bodyPr/>
        <a:lstStyle/>
        <a:p>
          <a:endParaRPr lang="it-IT"/>
        </a:p>
      </dgm:t>
    </dgm:pt>
    <dgm:pt modelId="{22698BC2-A737-4156-92A9-C67B8B735D1F}" type="sibTrans" cxnId="{A1631524-22F1-4318-B391-3D353F25E999}">
      <dgm:prSet/>
      <dgm:spPr/>
      <dgm:t>
        <a:bodyPr/>
        <a:lstStyle/>
        <a:p>
          <a:endParaRPr lang="it-IT"/>
        </a:p>
      </dgm:t>
    </dgm:pt>
    <dgm:pt modelId="{D0E33FFE-18AC-424F-9533-07AA1B866B53}">
      <dgm:prSet phldrT="[Testo]"/>
      <dgm:spPr/>
      <dgm:t>
        <a:bodyPr/>
        <a:lstStyle/>
        <a:p>
          <a:r>
            <a:rPr lang="it-IT" dirty="0" smtClean="0"/>
            <a:t>Pil pro capite &lt; 75% del valore medio del PIL UE-27</a:t>
          </a:r>
          <a:endParaRPr lang="it-IT" dirty="0"/>
        </a:p>
      </dgm:t>
    </dgm:pt>
    <dgm:pt modelId="{190E5D26-F2B3-4304-BFDE-7AB935DC6981}" type="parTrans" cxnId="{55C1FF6F-1705-4AD0-824C-8C68F0B95316}">
      <dgm:prSet/>
      <dgm:spPr/>
      <dgm:t>
        <a:bodyPr/>
        <a:lstStyle/>
        <a:p>
          <a:endParaRPr lang="it-IT"/>
        </a:p>
      </dgm:t>
    </dgm:pt>
    <dgm:pt modelId="{2F2D8580-E2B2-425C-B54A-991CAB526F8F}" type="sibTrans" cxnId="{55C1FF6F-1705-4AD0-824C-8C68F0B95316}">
      <dgm:prSet/>
      <dgm:spPr/>
      <dgm:t>
        <a:bodyPr/>
        <a:lstStyle/>
        <a:p>
          <a:endParaRPr lang="it-IT"/>
        </a:p>
      </dgm:t>
    </dgm:pt>
    <dgm:pt modelId="{E554F342-C604-4F98-848B-4955E571883A}">
      <dgm:prSet phldrT="[Testo]">
        <dgm:style>
          <a:lnRef idx="1">
            <a:schemeClr val="accent3"/>
          </a:lnRef>
          <a:fillRef idx="2">
            <a:schemeClr val="accent3"/>
          </a:fillRef>
          <a:effectRef idx="1">
            <a:schemeClr val="accent3"/>
          </a:effectRef>
          <a:fontRef idx="minor">
            <a:schemeClr val="dk1"/>
          </a:fontRef>
        </dgm:style>
      </dgm:prSet>
      <dgm:spPr/>
      <dgm:t>
        <a:bodyPr/>
        <a:lstStyle/>
        <a:p>
          <a:r>
            <a:rPr lang="it-IT" dirty="0" smtClean="0"/>
            <a:t>Regioni in transizione</a:t>
          </a:r>
          <a:endParaRPr lang="it-IT" dirty="0"/>
        </a:p>
      </dgm:t>
    </dgm:pt>
    <dgm:pt modelId="{C825720B-1685-4CF0-A0B6-542F1B24357C}" type="parTrans" cxnId="{7A35386B-FEC1-4B03-AA6F-E15EA3A492EC}">
      <dgm:prSet/>
      <dgm:spPr/>
      <dgm:t>
        <a:bodyPr/>
        <a:lstStyle/>
        <a:p>
          <a:endParaRPr lang="it-IT"/>
        </a:p>
      </dgm:t>
    </dgm:pt>
    <dgm:pt modelId="{B225822B-B0DE-406F-A20B-1AB718CA8D8A}" type="sibTrans" cxnId="{7A35386B-FEC1-4B03-AA6F-E15EA3A492EC}">
      <dgm:prSet/>
      <dgm:spPr/>
      <dgm:t>
        <a:bodyPr/>
        <a:lstStyle/>
        <a:p>
          <a:endParaRPr lang="it-IT"/>
        </a:p>
      </dgm:t>
    </dgm:pt>
    <dgm:pt modelId="{3544375E-5492-41B6-8CE9-019301E29C06}">
      <dgm:prSet phldrT="[Testo]"/>
      <dgm:spPr/>
      <dgm:t>
        <a:bodyPr/>
        <a:lstStyle/>
        <a:p>
          <a:r>
            <a:rPr lang="it-IT" dirty="0" smtClean="0"/>
            <a:t>Pil pro capite 75% - 90% del valore medio del PIL UE-27</a:t>
          </a:r>
          <a:endParaRPr lang="it-IT" dirty="0"/>
        </a:p>
      </dgm:t>
    </dgm:pt>
    <dgm:pt modelId="{E2B89342-1669-4389-935B-8D61FB7927C7}" type="parTrans" cxnId="{2039D731-C6FF-492E-A86D-F1CCA1E58E5D}">
      <dgm:prSet/>
      <dgm:spPr/>
      <dgm:t>
        <a:bodyPr/>
        <a:lstStyle/>
        <a:p>
          <a:endParaRPr lang="it-IT"/>
        </a:p>
      </dgm:t>
    </dgm:pt>
    <dgm:pt modelId="{FD8969BB-09B3-4DB5-833A-9C29037E14AC}" type="sibTrans" cxnId="{2039D731-C6FF-492E-A86D-F1CCA1E58E5D}">
      <dgm:prSet/>
      <dgm:spPr/>
      <dgm:t>
        <a:bodyPr/>
        <a:lstStyle/>
        <a:p>
          <a:endParaRPr lang="it-IT"/>
        </a:p>
      </dgm:t>
    </dgm:pt>
    <dgm:pt modelId="{CD7DFDB8-3757-4C3E-8C71-40C0558D322F}">
      <dgm:prSet phldrT="[Testo]">
        <dgm:style>
          <a:lnRef idx="1">
            <a:schemeClr val="accent3"/>
          </a:lnRef>
          <a:fillRef idx="2">
            <a:schemeClr val="accent3"/>
          </a:fillRef>
          <a:effectRef idx="1">
            <a:schemeClr val="accent3"/>
          </a:effectRef>
          <a:fontRef idx="minor">
            <a:schemeClr val="dk1"/>
          </a:fontRef>
        </dgm:style>
      </dgm:prSet>
      <dgm:spPr/>
      <dgm:t>
        <a:bodyPr/>
        <a:lstStyle/>
        <a:p>
          <a:r>
            <a:rPr lang="it-IT" dirty="0" smtClean="0"/>
            <a:t>Regioni più sviluppate</a:t>
          </a:r>
          <a:endParaRPr lang="it-IT" dirty="0"/>
        </a:p>
      </dgm:t>
    </dgm:pt>
    <dgm:pt modelId="{687DFA84-C797-4380-ACE2-889D70531AC4}" type="parTrans" cxnId="{4157C0F9-1326-4F8B-88B9-99A96D27E020}">
      <dgm:prSet/>
      <dgm:spPr/>
      <dgm:t>
        <a:bodyPr/>
        <a:lstStyle/>
        <a:p>
          <a:endParaRPr lang="it-IT"/>
        </a:p>
      </dgm:t>
    </dgm:pt>
    <dgm:pt modelId="{E90412B3-97E6-452E-8F48-584FB5AB1ADD}" type="sibTrans" cxnId="{4157C0F9-1326-4F8B-88B9-99A96D27E020}">
      <dgm:prSet/>
      <dgm:spPr/>
      <dgm:t>
        <a:bodyPr/>
        <a:lstStyle/>
        <a:p>
          <a:endParaRPr lang="it-IT"/>
        </a:p>
      </dgm:t>
    </dgm:pt>
    <dgm:pt modelId="{9321B6A3-3993-4F28-B475-5CF3A5543072}">
      <dgm:prSet phldrT="[Testo]"/>
      <dgm:spPr/>
      <dgm:t>
        <a:bodyPr/>
        <a:lstStyle/>
        <a:p>
          <a:r>
            <a:rPr lang="it-IT" dirty="0" smtClean="0"/>
            <a:t>Pil pro capite &gt;90% del valore medio del PIL UE-27 (Lombardia)</a:t>
          </a:r>
          <a:endParaRPr lang="it-IT" dirty="0"/>
        </a:p>
      </dgm:t>
    </dgm:pt>
    <dgm:pt modelId="{676F3716-CC73-4B98-8F24-F3B5D79B5DB1}" type="parTrans" cxnId="{DE596212-D381-41C9-B1FF-B6D5B3BE9970}">
      <dgm:prSet/>
      <dgm:spPr/>
      <dgm:t>
        <a:bodyPr/>
        <a:lstStyle/>
        <a:p>
          <a:endParaRPr lang="it-IT"/>
        </a:p>
      </dgm:t>
    </dgm:pt>
    <dgm:pt modelId="{7C11BB36-E0C8-40FF-80B9-E4C28239A220}" type="sibTrans" cxnId="{DE596212-D381-41C9-B1FF-B6D5B3BE9970}">
      <dgm:prSet/>
      <dgm:spPr/>
      <dgm:t>
        <a:bodyPr/>
        <a:lstStyle/>
        <a:p>
          <a:endParaRPr lang="it-IT"/>
        </a:p>
      </dgm:t>
    </dgm:pt>
    <dgm:pt modelId="{5E2F5FAE-3D1B-4CD1-A5AB-8073C612BC1B}" type="pres">
      <dgm:prSet presAssocID="{FB350103-32F8-4763-BD17-92C639E57AD0}" presName="Name0" presStyleCnt="0">
        <dgm:presLayoutVars>
          <dgm:dir/>
          <dgm:animLvl val="lvl"/>
          <dgm:resizeHandles val="exact"/>
        </dgm:presLayoutVars>
      </dgm:prSet>
      <dgm:spPr/>
      <dgm:t>
        <a:bodyPr/>
        <a:lstStyle/>
        <a:p>
          <a:endParaRPr lang="it-IT"/>
        </a:p>
      </dgm:t>
    </dgm:pt>
    <dgm:pt modelId="{E35E9117-E390-4C43-854B-9F3F75350962}" type="pres">
      <dgm:prSet presAssocID="{631342F1-67F1-4201-8085-E9A5441F1027}" presName="linNode" presStyleCnt="0"/>
      <dgm:spPr/>
    </dgm:pt>
    <dgm:pt modelId="{634D2233-0CB8-4573-9D65-1AA5799CA794}" type="pres">
      <dgm:prSet presAssocID="{631342F1-67F1-4201-8085-E9A5441F1027}" presName="parentText" presStyleLbl="node1" presStyleIdx="0" presStyleCnt="3">
        <dgm:presLayoutVars>
          <dgm:chMax val="1"/>
          <dgm:bulletEnabled val="1"/>
        </dgm:presLayoutVars>
      </dgm:prSet>
      <dgm:spPr/>
      <dgm:t>
        <a:bodyPr/>
        <a:lstStyle/>
        <a:p>
          <a:endParaRPr lang="it-IT"/>
        </a:p>
      </dgm:t>
    </dgm:pt>
    <dgm:pt modelId="{4933F7F5-C9E4-4BF6-A62E-9B3966F73626}" type="pres">
      <dgm:prSet presAssocID="{631342F1-67F1-4201-8085-E9A5441F1027}" presName="descendantText" presStyleLbl="alignAccFollowNode1" presStyleIdx="0" presStyleCnt="3">
        <dgm:presLayoutVars>
          <dgm:bulletEnabled val="1"/>
        </dgm:presLayoutVars>
      </dgm:prSet>
      <dgm:spPr/>
      <dgm:t>
        <a:bodyPr/>
        <a:lstStyle/>
        <a:p>
          <a:endParaRPr lang="it-IT"/>
        </a:p>
      </dgm:t>
    </dgm:pt>
    <dgm:pt modelId="{4A26427F-424B-49FA-9781-3E44898E850B}" type="pres">
      <dgm:prSet presAssocID="{22698BC2-A737-4156-92A9-C67B8B735D1F}" presName="sp" presStyleCnt="0"/>
      <dgm:spPr/>
    </dgm:pt>
    <dgm:pt modelId="{07D877ED-4AB7-40B4-A297-CAB55FFF7CCC}" type="pres">
      <dgm:prSet presAssocID="{E554F342-C604-4F98-848B-4955E571883A}" presName="linNode" presStyleCnt="0"/>
      <dgm:spPr/>
    </dgm:pt>
    <dgm:pt modelId="{36842CC3-B0A6-4FB0-944D-C865E3A0B73D}" type="pres">
      <dgm:prSet presAssocID="{E554F342-C604-4F98-848B-4955E571883A}" presName="parentText" presStyleLbl="node1" presStyleIdx="1" presStyleCnt="3">
        <dgm:presLayoutVars>
          <dgm:chMax val="1"/>
          <dgm:bulletEnabled val="1"/>
        </dgm:presLayoutVars>
      </dgm:prSet>
      <dgm:spPr/>
      <dgm:t>
        <a:bodyPr/>
        <a:lstStyle/>
        <a:p>
          <a:endParaRPr lang="it-IT"/>
        </a:p>
      </dgm:t>
    </dgm:pt>
    <dgm:pt modelId="{4EB08DC4-7456-4F5E-9A08-1E0EF00117F7}" type="pres">
      <dgm:prSet presAssocID="{E554F342-C604-4F98-848B-4955E571883A}" presName="descendantText" presStyleLbl="alignAccFollowNode1" presStyleIdx="1" presStyleCnt="3">
        <dgm:presLayoutVars>
          <dgm:bulletEnabled val="1"/>
        </dgm:presLayoutVars>
      </dgm:prSet>
      <dgm:spPr/>
      <dgm:t>
        <a:bodyPr/>
        <a:lstStyle/>
        <a:p>
          <a:endParaRPr lang="it-IT"/>
        </a:p>
      </dgm:t>
    </dgm:pt>
    <dgm:pt modelId="{AD2132AC-7B8E-4E88-9F3C-58D1715A0E57}" type="pres">
      <dgm:prSet presAssocID="{B225822B-B0DE-406F-A20B-1AB718CA8D8A}" presName="sp" presStyleCnt="0"/>
      <dgm:spPr/>
    </dgm:pt>
    <dgm:pt modelId="{39195E10-51B9-4DF9-8DC8-F5FBEA54F473}" type="pres">
      <dgm:prSet presAssocID="{CD7DFDB8-3757-4C3E-8C71-40C0558D322F}" presName="linNode" presStyleCnt="0"/>
      <dgm:spPr/>
    </dgm:pt>
    <dgm:pt modelId="{3AFFE728-4DAC-4479-95DA-AD69D260A91D}" type="pres">
      <dgm:prSet presAssocID="{CD7DFDB8-3757-4C3E-8C71-40C0558D322F}" presName="parentText" presStyleLbl="node1" presStyleIdx="2" presStyleCnt="3">
        <dgm:presLayoutVars>
          <dgm:chMax val="1"/>
          <dgm:bulletEnabled val="1"/>
        </dgm:presLayoutVars>
      </dgm:prSet>
      <dgm:spPr/>
      <dgm:t>
        <a:bodyPr/>
        <a:lstStyle/>
        <a:p>
          <a:endParaRPr lang="it-IT"/>
        </a:p>
      </dgm:t>
    </dgm:pt>
    <dgm:pt modelId="{6816124E-835B-482A-8570-F310905F8391}" type="pres">
      <dgm:prSet presAssocID="{CD7DFDB8-3757-4C3E-8C71-40C0558D322F}" presName="descendantText" presStyleLbl="alignAccFollowNode1" presStyleIdx="2" presStyleCnt="3">
        <dgm:presLayoutVars>
          <dgm:bulletEnabled val="1"/>
        </dgm:presLayoutVars>
      </dgm:prSet>
      <dgm:spPr/>
      <dgm:t>
        <a:bodyPr/>
        <a:lstStyle/>
        <a:p>
          <a:endParaRPr lang="it-IT"/>
        </a:p>
      </dgm:t>
    </dgm:pt>
  </dgm:ptLst>
  <dgm:cxnLst>
    <dgm:cxn modelId="{DE596212-D381-41C9-B1FF-B6D5B3BE9970}" srcId="{CD7DFDB8-3757-4C3E-8C71-40C0558D322F}" destId="{9321B6A3-3993-4F28-B475-5CF3A5543072}" srcOrd="0" destOrd="0" parTransId="{676F3716-CC73-4B98-8F24-F3B5D79B5DB1}" sibTransId="{7C11BB36-E0C8-40FF-80B9-E4C28239A220}"/>
    <dgm:cxn modelId="{A1631524-22F1-4318-B391-3D353F25E999}" srcId="{FB350103-32F8-4763-BD17-92C639E57AD0}" destId="{631342F1-67F1-4201-8085-E9A5441F1027}" srcOrd="0" destOrd="0" parTransId="{453DFB33-5333-410E-BD17-DCD081A4824B}" sibTransId="{22698BC2-A737-4156-92A9-C67B8B735D1F}"/>
    <dgm:cxn modelId="{2039D731-C6FF-492E-A86D-F1CCA1E58E5D}" srcId="{E554F342-C604-4F98-848B-4955E571883A}" destId="{3544375E-5492-41B6-8CE9-019301E29C06}" srcOrd="0" destOrd="0" parTransId="{E2B89342-1669-4389-935B-8D61FB7927C7}" sibTransId="{FD8969BB-09B3-4DB5-833A-9C29037E14AC}"/>
    <dgm:cxn modelId="{4157C0F9-1326-4F8B-88B9-99A96D27E020}" srcId="{FB350103-32F8-4763-BD17-92C639E57AD0}" destId="{CD7DFDB8-3757-4C3E-8C71-40C0558D322F}" srcOrd="2" destOrd="0" parTransId="{687DFA84-C797-4380-ACE2-889D70531AC4}" sibTransId="{E90412B3-97E6-452E-8F48-584FB5AB1ADD}"/>
    <dgm:cxn modelId="{9CB2BC2D-8CA4-403E-AAE9-CF40847FBC67}" type="presOf" srcId="{FB350103-32F8-4763-BD17-92C639E57AD0}" destId="{5E2F5FAE-3D1B-4CD1-A5AB-8073C612BC1B}" srcOrd="0" destOrd="0" presId="urn:microsoft.com/office/officeart/2005/8/layout/vList5"/>
    <dgm:cxn modelId="{EA40FEAC-7E79-44C3-AB2B-29008E71FF75}" type="presOf" srcId="{D0E33FFE-18AC-424F-9533-07AA1B866B53}" destId="{4933F7F5-C9E4-4BF6-A62E-9B3966F73626}" srcOrd="0" destOrd="0" presId="urn:microsoft.com/office/officeart/2005/8/layout/vList5"/>
    <dgm:cxn modelId="{55C1FF6F-1705-4AD0-824C-8C68F0B95316}" srcId="{631342F1-67F1-4201-8085-E9A5441F1027}" destId="{D0E33FFE-18AC-424F-9533-07AA1B866B53}" srcOrd="0" destOrd="0" parTransId="{190E5D26-F2B3-4304-BFDE-7AB935DC6981}" sibTransId="{2F2D8580-E2B2-425C-B54A-991CAB526F8F}"/>
    <dgm:cxn modelId="{0C5B3A1B-3898-45D3-82B7-1DF258F35072}" type="presOf" srcId="{CD7DFDB8-3757-4C3E-8C71-40C0558D322F}" destId="{3AFFE728-4DAC-4479-95DA-AD69D260A91D}" srcOrd="0" destOrd="0" presId="urn:microsoft.com/office/officeart/2005/8/layout/vList5"/>
    <dgm:cxn modelId="{A2B50822-1B37-4700-8155-3C8C74DE0893}" type="presOf" srcId="{3544375E-5492-41B6-8CE9-019301E29C06}" destId="{4EB08DC4-7456-4F5E-9A08-1E0EF00117F7}" srcOrd="0" destOrd="0" presId="urn:microsoft.com/office/officeart/2005/8/layout/vList5"/>
    <dgm:cxn modelId="{BFD66385-BD63-494D-AF27-351E1833DBD7}" type="presOf" srcId="{E554F342-C604-4F98-848B-4955E571883A}" destId="{36842CC3-B0A6-4FB0-944D-C865E3A0B73D}" srcOrd="0" destOrd="0" presId="urn:microsoft.com/office/officeart/2005/8/layout/vList5"/>
    <dgm:cxn modelId="{81B95869-720A-4ED5-8F7C-B394CDEE8DB2}" type="presOf" srcId="{9321B6A3-3993-4F28-B475-5CF3A5543072}" destId="{6816124E-835B-482A-8570-F310905F8391}" srcOrd="0" destOrd="0" presId="urn:microsoft.com/office/officeart/2005/8/layout/vList5"/>
    <dgm:cxn modelId="{7A35386B-FEC1-4B03-AA6F-E15EA3A492EC}" srcId="{FB350103-32F8-4763-BD17-92C639E57AD0}" destId="{E554F342-C604-4F98-848B-4955E571883A}" srcOrd="1" destOrd="0" parTransId="{C825720B-1685-4CF0-A0B6-542F1B24357C}" sibTransId="{B225822B-B0DE-406F-A20B-1AB718CA8D8A}"/>
    <dgm:cxn modelId="{F0EDFB6C-B659-4DDC-B60F-4396FA082670}" type="presOf" srcId="{631342F1-67F1-4201-8085-E9A5441F1027}" destId="{634D2233-0CB8-4573-9D65-1AA5799CA794}" srcOrd="0" destOrd="0" presId="urn:microsoft.com/office/officeart/2005/8/layout/vList5"/>
    <dgm:cxn modelId="{3AA669F7-9DC5-4DC4-9A6C-5A7B7B96131E}" type="presParOf" srcId="{5E2F5FAE-3D1B-4CD1-A5AB-8073C612BC1B}" destId="{E35E9117-E390-4C43-854B-9F3F75350962}" srcOrd="0" destOrd="0" presId="urn:microsoft.com/office/officeart/2005/8/layout/vList5"/>
    <dgm:cxn modelId="{53FB8F01-C16A-400F-A314-A7296B112ECA}" type="presParOf" srcId="{E35E9117-E390-4C43-854B-9F3F75350962}" destId="{634D2233-0CB8-4573-9D65-1AA5799CA794}" srcOrd="0" destOrd="0" presId="urn:microsoft.com/office/officeart/2005/8/layout/vList5"/>
    <dgm:cxn modelId="{3A36F4EC-9DBB-4FD4-A770-3F5CCF90C525}" type="presParOf" srcId="{E35E9117-E390-4C43-854B-9F3F75350962}" destId="{4933F7F5-C9E4-4BF6-A62E-9B3966F73626}" srcOrd="1" destOrd="0" presId="urn:microsoft.com/office/officeart/2005/8/layout/vList5"/>
    <dgm:cxn modelId="{D0FAECE9-B4ED-4251-B1D3-C34715501237}" type="presParOf" srcId="{5E2F5FAE-3D1B-4CD1-A5AB-8073C612BC1B}" destId="{4A26427F-424B-49FA-9781-3E44898E850B}" srcOrd="1" destOrd="0" presId="urn:microsoft.com/office/officeart/2005/8/layout/vList5"/>
    <dgm:cxn modelId="{04468B54-4A64-44BB-A8C5-CCD3B51712FD}" type="presParOf" srcId="{5E2F5FAE-3D1B-4CD1-A5AB-8073C612BC1B}" destId="{07D877ED-4AB7-40B4-A297-CAB55FFF7CCC}" srcOrd="2" destOrd="0" presId="urn:microsoft.com/office/officeart/2005/8/layout/vList5"/>
    <dgm:cxn modelId="{EC8EA5D8-D352-46A7-991B-366BDE936EB2}" type="presParOf" srcId="{07D877ED-4AB7-40B4-A297-CAB55FFF7CCC}" destId="{36842CC3-B0A6-4FB0-944D-C865E3A0B73D}" srcOrd="0" destOrd="0" presId="urn:microsoft.com/office/officeart/2005/8/layout/vList5"/>
    <dgm:cxn modelId="{C1C07852-49E7-4C55-9B26-F99E037627DD}" type="presParOf" srcId="{07D877ED-4AB7-40B4-A297-CAB55FFF7CCC}" destId="{4EB08DC4-7456-4F5E-9A08-1E0EF00117F7}" srcOrd="1" destOrd="0" presId="urn:microsoft.com/office/officeart/2005/8/layout/vList5"/>
    <dgm:cxn modelId="{FB968E6D-7D15-476C-AAE4-CC3A4DDFD5A2}" type="presParOf" srcId="{5E2F5FAE-3D1B-4CD1-A5AB-8073C612BC1B}" destId="{AD2132AC-7B8E-4E88-9F3C-58D1715A0E57}" srcOrd="3" destOrd="0" presId="urn:microsoft.com/office/officeart/2005/8/layout/vList5"/>
    <dgm:cxn modelId="{B08C338A-43F5-4690-B4CB-EDB5FAC2550F}" type="presParOf" srcId="{5E2F5FAE-3D1B-4CD1-A5AB-8073C612BC1B}" destId="{39195E10-51B9-4DF9-8DC8-F5FBEA54F473}" srcOrd="4" destOrd="0" presId="urn:microsoft.com/office/officeart/2005/8/layout/vList5"/>
    <dgm:cxn modelId="{D31DFA02-15F4-458F-B15E-8923A5F52646}" type="presParOf" srcId="{39195E10-51B9-4DF9-8DC8-F5FBEA54F473}" destId="{3AFFE728-4DAC-4479-95DA-AD69D260A91D}" srcOrd="0" destOrd="0" presId="urn:microsoft.com/office/officeart/2005/8/layout/vList5"/>
    <dgm:cxn modelId="{1DD7B514-4221-4840-8FEC-2D1A13CEC5E5}" type="presParOf" srcId="{39195E10-51B9-4DF9-8DC8-F5FBEA54F473}" destId="{6816124E-835B-482A-8570-F310905F8391}"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2DEA2F8-2CCE-474A-95D0-780A5AE5CF6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it-IT"/>
        </a:p>
      </dgm:t>
    </dgm:pt>
    <dgm:pt modelId="{014E28AA-E98C-4203-9660-2EC677B3874B}">
      <dgm:prSet>
        <dgm:style>
          <a:lnRef idx="1">
            <a:schemeClr val="accent5"/>
          </a:lnRef>
          <a:fillRef idx="2">
            <a:schemeClr val="accent5"/>
          </a:fillRef>
          <a:effectRef idx="1">
            <a:schemeClr val="accent5"/>
          </a:effectRef>
          <a:fontRef idx="minor">
            <a:schemeClr val="dk1"/>
          </a:fontRef>
        </dgm:style>
      </dgm:prSet>
      <dgm:spPr/>
      <dgm:t>
        <a:bodyPr/>
        <a:lstStyle/>
        <a:p>
          <a:pPr rtl="0"/>
          <a:r>
            <a:rPr lang="it-IT" dirty="0" smtClean="0"/>
            <a:t>FESR</a:t>
          </a:r>
          <a:endParaRPr lang="it-IT" dirty="0"/>
        </a:p>
      </dgm:t>
    </dgm:pt>
    <dgm:pt modelId="{94000204-B5B0-4696-A44B-682030D3C490}" type="parTrans" cxnId="{7632A559-53BF-4040-98FE-12A04176EB18}">
      <dgm:prSet/>
      <dgm:spPr/>
      <dgm:t>
        <a:bodyPr/>
        <a:lstStyle/>
        <a:p>
          <a:endParaRPr lang="it-IT"/>
        </a:p>
      </dgm:t>
    </dgm:pt>
    <dgm:pt modelId="{A527215C-75B3-4C4D-9350-BD6AE805E15C}" type="sibTrans" cxnId="{7632A559-53BF-4040-98FE-12A04176EB18}">
      <dgm:prSet/>
      <dgm:spPr/>
      <dgm:t>
        <a:bodyPr/>
        <a:lstStyle/>
        <a:p>
          <a:endParaRPr lang="it-IT"/>
        </a:p>
      </dgm:t>
    </dgm:pt>
    <dgm:pt modelId="{1AD5B389-A928-4A45-A594-483672AE5608}">
      <dgm:prSet>
        <dgm:style>
          <a:lnRef idx="1">
            <a:schemeClr val="accent5"/>
          </a:lnRef>
          <a:fillRef idx="2">
            <a:schemeClr val="accent5"/>
          </a:fillRef>
          <a:effectRef idx="1">
            <a:schemeClr val="accent5"/>
          </a:effectRef>
          <a:fontRef idx="minor">
            <a:schemeClr val="dk1"/>
          </a:fontRef>
        </dgm:style>
      </dgm:prSet>
      <dgm:spPr/>
      <dgm:t>
        <a:bodyPr/>
        <a:lstStyle/>
        <a:p>
          <a:pPr rtl="0"/>
          <a:r>
            <a:rPr lang="it-IT" dirty="0" smtClean="0"/>
            <a:t>FSE</a:t>
          </a:r>
          <a:endParaRPr lang="it-IT" dirty="0"/>
        </a:p>
      </dgm:t>
    </dgm:pt>
    <dgm:pt modelId="{1F48C2F4-13FF-4BD4-9D03-6A427F69FC80}" type="parTrans" cxnId="{7A13F4DA-4FE6-4196-B84D-F9CEFB06863D}">
      <dgm:prSet/>
      <dgm:spPr/>
      <dgm:t>
        <a:bodyPr/>
        <a:lstStyle/>
        <a:p>
          <a:endParaRPr lang="it-IT"/>
        </a:p>
      </dgm:t>
    </dgm:pt>
    <dgm:pt modelId="{092DB8DD-2206-4490-A239-A9437FA6BEF1}" type="sibTrans" cxnId="{7A13F4DA-4FE6-4196-B84D-F9CEFB06863D}">
      <dgm:prSet/>
      <dgm:spPr/>
      <dgm:t>
        <a:bodyPr/>
        <a:lstStyle/>
        <a:p>
          <a:endParaRPr lang="it-IT"/>
        </a:p>
      </dgm:t>
    </dgm:pt>
    <dgm:pt modelId="{89B0D7A9-AFE8-4043-8FFF-E26454FDF39C}">
      <dgm:prSet/>
      <dgm:spPr/>
      <dgm:t>
        <a:bodyPr/>
        <a:lstStyle/>
        <a:p>
          <a:pPr algn="just"/>
          <a:r>
            <a:rPr lang="it-IT" dirty="0" smtClean="0"/>
            <a:t>Art. 4 “ Concentrazione tematica” : per quanto riguarda le regioni più sviluppate, gli stati membri concentrano almeno l’80% del totale delle risorse FESR a livello nazionale agli obiettivi tematici  1, 3 e 4 del reg. gen. di cui almeno il 20% è destinato all’obiettivo tematico indicato  all’art. 9, punto 4. Almeno il 5% delle risorse a livello nazionale è destinato ad azioni per lo sviluppo urbano.</a:t>
          </a:r>
          <a:endParaRPr lang="it-IT" dirty="0"/>
        </a:p>
      </dgm:t>
    </dgm:pt>
    <dgm:pt modelId="{637BF9B7-A76B-41DF-BCD9-39E2B980FFEB}" type="parTrans" cxnId="{F73853AE-5751-43FF-8990-47A1380BC86B}">
      <dgm:prSet/>
      <dgm:spPr/>
      <dgm:t>
        <a:bodyPr/>
        <a:lstStyle/>
        <a:p>
          <a:endParaRPr lang="it-IT"/>
        </a:p>
      </dgm:t>
    </dgm:pt>
    <dgm:pt modelId="{43A4A0F6-E625-4C05-8F3F-35436A505642}" type="sibTrans" cxnId="{F73853AE-5751-43FF-8990-47A1380BC86B}">
      <dgm:prSet/>
      <dgm:spPr/>
      <dgm:t>
        <a:bodyPr/>
        <a:lstStyle/>
        <a:p>
          <a:endParaRPr lang="it-IT"/>
        </a:p>
      </dgm:t>
    </dgm:pt>
    <dgm:pt modelId="{02CE75D0-9C8D-45AB-B3FA-73988D1AED84}">
      <dgm:prSet/>
      <dgm:spPr/>
      <dgm:t>
        <a:bodyPr/>
        <a:lstStyle/>
        <a:p>
          <a:pPr algn="just"/>
          <a:r>
            <a:rPr lang="it-IT" dirty="0" smtClean="0"/>
            <a:t>Art. 4  “coerenza e concentrazione tematica”: per quanto riguarda le regioni più sviluppate, gli SM concentrano l’80% dei fondi destinati a ciascun PO su un massimo di quattro delle priorità d’investimento enunciate all’art. 3, paragrafo 1 e almeno il 20% delle risorse sono attribuite all’obiettivo tematico “promuovere l’inclusione sociale e combattere la povertà” definito all’art. 9, paragrafo 9, del regolamento generale.</a:t>
          </a:r>
          <a:endParaRPr lang="it-IT" dirty="0"/>
        </a:p>
      </dgm:t>
    </dgm:pt>
    <dgm:pt modelId="{52B70FCB-F0E8-4AF2-B0EB-FF8D6BB89727}" type="parTrans" cxnId="{CEB4BB19-4FA1-4EA1-BDB9-DAD4318A45A2}">
      <dgm:prSet/>
      <dgm:spPr/>
      <dgm:t>
        <a:bodyPr/>
        <a:lstStyle/>
        <a:p>
          <a:endParaRPr lang="it-IT"/>
        </a:p>
      </dgm:t>
    </dgm:pt>
    <dgm:pt modelId="{052BAD01-CDC1-4E68-B3A0-6F6B2C2FDC14}" type="sibTrans" cxnId="{CEB4BB19-4FA1-4EA1-BDB9-DAD4318A45A2}">
      <dgm:prSet/>
      <dgm:spPr/>
      <dgm:t>
        <a:bodyPr/>
        <a:lstStyle/>
        <a:p>
          <a:endParaRPr lang="it-IT"/>
        </a:p>
      </dgm:t>
    </dgm:pt>
    <dgm:pt modelId="{1689AB98-B4FD-45B2-873A-CD4D70155F35}" type="pres">
      <dgm:prSet presAssocID="{02DEA2F8-2CCE-474A-95D0-780A5AE5CF6F}" presName="linearFlow" presStyleCnt="0">
        <dgm:presLayoutVars>
          <dgm:dir/>
          <dgm:animLvl val="lvl"/>
          <dgm:resizeHandles val="exact"/>
        </dgm:presLayoutVars>
      </dgm:prSet>
      <dgm:spPr/>
      <dgm:t>
        <a:bodyPr/>
        <a:lstStyle/>
        <a:p>
          <a:endParaRPr lang="it-IT"/>
        </a:p>
      </dgm:t>
    </dgm:pt>
    <dgm:pt modelId="{16F53608-AA22-4E76-89C1-D97D544F2AC3}" type="pres">
      <dgm:prSet presAssocID="{014E28AA-E98C-4203-9660-2EC677B3874B}" presName="composite" presStyleCnt="0"/>
      <dgm:spPr/>
    </dgm:pt>
    <dgm:pt modelId="{AA27B807-BA0C-4329-9832-2D5937DABCA2}" type="pres">
      <dgm:prSet presAssocID="{014E28AA-E98C-4203-9660-2EC677B3874B}" presName="parentText" presStyleLbl="alignNode1" presStyleIdx="0" presStyleCnt="2">
        <dgm:presLayoutVars>
          <dgm:chMax val="1"/>
          <dgm:bulletEnabled val="1"/>
        </dgm:presLayoutVars>
      </dgm:prSet>
      <dgm:spPr/>
      <dgm:t>
        <a:bodyPr/>
        <a:lstStyle/>
        <a:p>
          <a:endParaRPr lang="it-IT"/>
        </a:p>
      </dgm:t>
    </dgm:pt>
    <dgm:pt modelId="{C0AF9C7C-135D-474F-BE71-8459F2F9B24B}" type="pres">
      <dgm:prSet presAssocID="{014E28AA-E98C-4203-9660-2EC677B3874B}" presName="descendantText" presStyleLbl="alignAcc1" presStyleIdx="0" presStyleCnt="2">
        <dgm:presLayoutVars>
          <dgm:bulletEnabled val="1"/>
        </dgm:presLayoutVars>
      </dgm:prSet>
      <dgm:spPr/>
      <dgm:t>
        <a:bodyPr/>
        <a:lstStyle/>
        <a:p>
          <a:endParaRPr lang="it-IT"/>
        </a:p>
      </dgm:t>
    </dgm:pt>
    <dgm:pt modelId="{D922CE59-2E38-450C-AD87-CBC268A1F1F1}" type="pres">
      <dgm:prSet presAssocID="{A527215C-75B3-4C4D-9350-BD6AE805E15C}" presName="sp" presStyleCnt="0"/>
      <dgm:spPr/>
    </dgm:pt>
    <dgm:pt modelId="{7CBBA4DD-DBE7-4EFC-B167-1ED2E46D356E}" type="pres">
      <dgm:prSet presAssocID="{1AD5B389-A928-4A45-A594-483672AE5608}" presName="composite" presStyleCnt="0"/>
      <dgm:spPr/>
    </dgm:pt>
    <dgm:pt modelId="{17E41ADD-EB2F-458D-BB8A-F77B7765631C}" type="pres">
      <dgm:prSet presAssocID="{1AD5B389-A928-4A45-A594-483672AE5608}" presName="parentText" presStyleLbl="alignNode1" presStyleIdx="1" presStyleCnt="2">
        <dgm:presLayoutVars>
          <dgm:chMax val="1"/>
          <dgm:bulletEnabled val="1"/>
        </dgm:presLayoutVars>
      </dgm:prSet>
      <dgm:spPr/>
      <dgm:t>
        <a:bodyPr/>
        <a:lstStyle/>
        <a:p>
          <a:endParaRPr lang="it-IT"/>
        </a:p>
      </dgm:t>
    </dgm:pt>
    <dgm:pt modelId="{D68FDD41-659A-4BB8-A11D-B407683E9DB6}" type="pres">
      <dgm:prSet presAssocID="{1AD5B389-A928-4A45-A594-483672AE5608}" presName="descendantText" presStyleLbl="alignAcc1" presStyleIdx="1" presStyleCnt="2">
        <dgm:presLayoutVars>
          <dgm:bulletEnabled val="1"/>
        </dgm:presLayoutVars>
      </dgm:prSet>
      <dgm:spPr/>
      <dgm:t>
        <a:bodyPr/>
        <a:lstStyle/>
        <a:p>
          <a:endParaRPr lang="it-IT"/>
        </a:p>
      </dgm:t>
    </dgm:pt>
  </dgm:ptLst>
  <dgm:cxnLst>
    <dgm:cxn modelId="{22180BC2-E9BE-4EA6-92E3-6D4D44330330}" type="presOf" srcId="{89B0D7A9-AFE8-4043-8FFF-E26454FDF39C}" destId="{C0AF9C7C-135D-474F-BE71-8459F2F9B24B}" srcOrd="0" destOrd="0" presId="urn:microsoft.com/office/officeart/2005/8/layout/chevron2"/>
    <dgm:cxn modelId="{F73853AE-5751-43FF-8990-47A1380BC86B}" srcId="{014E28AA-E98C-4203-9660-2EC677B3874B}" destId="{89B0D7A9-AFE8-4043-8FFF-E26454FDF39C}" srcOrd="0" destOrd="0" parTransId="{637BF9B7-A76B-41DF-BCD9-39E2B980FFEB}" sibTransId="{43A4A0F6-E625-4C05-8F3F-35436A505642}"/>
    <dgm:cxn modelId="{94843C4A-5829-47CB-9A87-17223B4A78B3}" type="presOf" srcId="{02CE75D0-9C8D-45AB-B3FA-73988D1AED84}" destId="{D68FDD41-659A-4BB8-A11D-B407683E9DB6}" srcOrd="0" destOrd="0" presId="urn:microsoft.com/office/officeart/2005/8/layout/chevron2"/>
    <dgm:cxn modelId="{7632A559-53BF-4040-98FE-12A04176EB18}" srcId="{02DEA2F8-2CCE-474A-95D0-780A5AE5CF6F}" destId="{014E28AA-E98C-4203-9660-2EC677B3874B}" srcOrd="0" destOrd="0" parTransId="{94000204-B5B0-4696-A44B-682030D3C490}" sibTransId="{A527215C-75B3-4C4D-9350-BD6AE805E15C}"/>
    <dgm:cxn modelId="{CEB4BB19-4FA1-4EA1-BDB9-DAD4318A45A2}" srcId="{1AD5B389-A928-4A45-A594-483672AE5608}" destId="{02CE75D0-9C8D-45AB-B3FA-73988D1AED84}" srcOrd="0" destOrd="0" parTransId="{52B70FCB-F0E8-4AF2-B0EB-FF8D6BB89727}" sibTransId="{052BAD01-CDC1-4E68-B3A0-6F6B2C2FDC14}"/>
    <dgm:cxn modelId="{59A19516-78F4-49B4-B610-A201CBE8D999}" type="presOf" srcId="{014E28AA-E98C-4203-9660-2EC677B3874B}" destId="{AA27B807-BA0C-4329-9832-2D5937DABCA2}" srcOrd="0" destOrd="0" presId="urn:microsoft.com/office/officeart/2005/8/layout/chevron2"/>
    <dgm:cxn modelId="{DEF214D0-BBCE-446E-840B-071C4A556F36}" type="presOf" srcId="{02DEA2F8-2CCE-474A-95D0-780A5AE5CF6F}" destId="{1689AB98-B4FD-45B2-873A-CD4D70155F35}" srcOrd="0" destOrd="0" presId="urn:microsoft.com/office/officeart/2005/8/layout/chevron2"/>
    <dgm:cxn modelId="{7A13F4DA-4FE6-4196-B84D-F9CEFB06863D}" srcId="{02DEA2F8-2CCE-474A-95D0-780A5AE5CF6F}" destId="{1AD5B389-A928-4A45-A594-483672AE5608}" srcOrd="1" destOrd="0" parTransId="{1F48C2F4-13FF-4BD4-9D03-6A427F69FC80}" sibTransId="{092DB8DD-2206-4490-A239-A9437FA6BEF1}"/>
    <dgm:cxn modelId="{6A720D78-7F41-44F8-90AF-BCB4C0BADFD7}" type="presOf" srcId="{1AD5B389-A928-4A45-A594-483672AE5608}" destId="{17E41ADD-EB2F-458D-BB8A-F77B7765631C}" srcOrd="0" destOrd="0" presId="urn:microsoft.com/office/officeart/2005/8/layout/chevron2"/>
    <dgm:cxn modelId="{8D4991A9-B80F-4125-9F50-A794FEA2F379}" type="presParOf" srcId="{1689AB98-B4FD-45B2-873A-CD4D70155F35}" destId="{16F53608-AA22-4E76-89C1-D97D544F2AC3}" srcOrd="0" destOrd="0" presId="urn:microsoft.com/office/officeart/2005/8/layout/chevron2"/>
    <dgm:cxn modelId="{5B2D2F64-FB1F-4122-B38D-C7985AF6B688}" type="presParOf" srcId="{16F53608-AA22-4E76-89C1-D97D544F2AC3}" destId="{AA27B807-BA0C-4329-9832-2D5937DABCA2}" srcOrd="0" destOrd="0" presId="urn:microsoft.com/office/officeart/2005/8/layout/chevron2"/>
    <dgm:cxn modelId="{A6E21FCE-F1C3-4A07-A49F-478BFBFD9C25}" type="presParOf" srcId="{16F53608-AA22-4E76-89C1-D97D544F2AC3}" destId="{C0AF9C7C-135D-474F-BE71-8459F2F9B24B}" srcOrd="1" destOrd="0" presId="urn:microsoft.com/office/officeart/2005/8/layout/chevron2"/>
    <dgm:cxn modelId="{CC074F6A-2641-4222-A4DE-8D9E4EBDA034}" type="presParOf" srcId="{1689AB98-B4FD-45B2-873A-CD4D70155F35}" destId="{D922CE59-2E38-450C-AD87-CBC268A1F1F1}" srcOrd="1" destOrd="0" presId="urn:microsoft.com/office/officeart/2005/8/layout/chevron2"/>
    <dgm:cxn modelId="{8073F123-1D56-4766-97F2-7D1017B4B01F}" type="presParOf" srcId="{1689AB98-B4FD-45B2-873A-CD4D70155F35}" destId="{7CBBA4DD-DBE7-4EFC-B167-1ED2E46D356E}" srcOrd="2" destOrd="0" presId="urn:microsoft.com/office/officeart/2005/8/layout/chevron2"/>
    <dgm:cxn modelId="{03E4D394-05C1-4B93-8DAF-797003C96CB0}" type="presParOf" srcId="{7CBBA4DD-DBE7-4EFC-B167-1ED2E46D356E}" destId="{17E41ADD-EB2F-458D-BB8A-F77B7765631C}" srcOrd="0" destOrd="0" presId="urn:microsoft.com/office/officeart/2005/8/layout/chevron2"/>
    <dgm:cxn modelId="{033BB9F1-B794-4D76-BE57-58321ABCA5EF}" type="presParOf" srcId="{7CBBA4DD-DBE7-4EFC-B167-1ED2E46D356E}" destId="{D68FDD41-659A-4BB8-A11D-B407683E9DB6}"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Segnaposto intestazione 1"/>
          <p:cNvSpPr txBox="1">
            <a:spLocks noGrp="1"/>
          </p:cNvSpPr>
          <p:nvPr>
            <p:ph type="hdr" sz="quarter"/>
          </p:nvPr>
        </p:nvSpPr>
        <p:spPr bwMode="auto">
          <a:xfrm>
            <a:off x="1" y="0"/>
            <a:ext cx="3038386" cy="4648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solidFill>
                  <a:srgbClr val="000000"/>
                </a:solidFill>
              </a:defRPr>
            </a:lvl1pPr>
          </a:lstStyle>
          <a:p>
            <a:pPr>
              <a:defRPr/>
            </a:pPr>
            <a:endParaRPr lang="it-IT"/>
          </a:p>
        </p:txBody>
      </p:sp>
      <p:sp>
        <p:nvSpPr>
          <p:cNvPr id="28675" name="Segnaposto data 2"/>
          <p:cNvSpPr txBox="1">
            <a:spLocks noGrp="1"/>
          </p:cNvSpPr>
          <p:nvPr>
            <p:ph type="dt" sz="quarter" idx="1"/>
          </p:nvPr>
        </p:nvSpPr>
        <p:spPr bwMode="auto">
          <a:xfrm>
            <a:off x="3970377" y="0"/>
            <a:ext cx="3038386" cy="4648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a:solidFill>
                  <a:srgbClr val="000000"/>
                </a:solidFill>
              </a:defRPr>
            </a:lvl1pPr>
          </a:lstStyle>
          <a:p>
            <a:pPr>
              <a:defRPr/>
            </a:pPr>
            <a:fld id="{50CFA352-50F5-4694-925F-D30EDD1E69C5}" type="datetime1">
              <a:rPr lang="it-IT"/>
              <a:pPr>
                <a:defRPr/>
              </a:pPr>
              <a:t>30/10/2013</a:t>
            </a:fld>
            <a:endParaRPr lang="it-IT"/>
          </a:p>
        </p:txBody>
      </p:sp>
      <p:sp>
        <p:nvSpPr>
          <p:cNvPr id="28676" name="Segnaposto piè di pagina 3"/>
          <p:cNvSpPr txBox="1">
            <a:spLocks noGrp="1"/>
          </p:cNvSpPr>
          <p:nvPr>
            <p:ph type="ftr" sz="quarter" idx="2"/>
          </p:nvPr>
        </p:nvSpPr>
        <p:spPr bwMode="auto">
          <a:xfrm>
            <a:off x="1" y="8830091"/>
            <a:ext cx="3038386" cy="46482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a:solidFill>
                  <a:srgbClr val="000000"/>
                </a:solidFill>
              </a:defRPr>
            </a:lvl1pPr>
          </a:lstStyle>
          <a:p>
            <a:pPr>
              <a:defRPr/>
            </a:pPr>
            <a:endParaRPr lang="it-IT"/>
          </a:p>
        </p:txBody>
      </p:sp>
      <p:sp>
        <p:nvSpPr>
          <p:cNvPr id="28677" name="Segnaposto numero diapositiva 4"/>
          <p:cNvSpPr txBox="1">
            <a:spLocks noGrp="1"/>
          </p:cNvSpPr>
          <p:nvPr>
            <p:ph type="sldNum" sz="quarter" idx="3"/>
          </p:nvPr>
        </p:nvSpPr>
        <p:spPr bwMode="auto">
          <a:xfrm>
            <a:off x="3970377" y="8830091"/>
            <a:ext cx="3038386" cy="46482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a:solidFill>
                  <a:srgbClr val="000000"/>
                </a:solidFill>
              </a:defRPr>
            </a:lvl1pPr>
          </a:lstStyle>
          <a:p>
            <a:pPr>
              <a:defRPr/>
            </a:pPr>
            <a:fld id="{DF6EA4C5-FCF8-4082-8DB5-5E2DCC81D09D}" type="slidenum">
              <a:rPr lang="it-IT"/>
              <a:pPr>
                <a:defRPr/>
              </a:pPr>
              <a:t>‹N›</a:t>
            </a:fld>
            <a:endParaRPr lang="it-IT"/>
          </a:p>
        </p:txBody>
      </p:sp>
    </p:spTree>
    <p:extLst>
      <p:ext uri="{BB962C8B-B14F-4D97-AF65-F5344CB8AC3E}">
        <p14:creationId xmlns="" xmlns:p14="http://schemas.microsoft.com/office/powerpoint/2010/main" val="1614967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egnaposto intestazione 1"/>
          <p:cNvSpPr txBox="1">
            <a:spLocks noGrp="1"/>
          </p:cNvSpPr>
          <p:nvPr>
            <p:ph type="hdr" sz="quarter"/>
          </p:nvPr>
        </p:nvSpPr>
        <p:spPr>
          <a:xfrm>
            <a:off x="1" y="0"/>
            <a:ext cx="3038386" cy="464820"/>
          </a:xfrm>
          <a:prstGeom prst="rect">
            <a:avLst/>
          </a:prstGeom>
          <a:noFill/>
          <a:ln>
            <a:noFill/>
          </a:ln>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cs typeface="+mn-cs"/>
              </a:defRPr>
            </a:lvl1pPr>
          </a:lstStyle>
          <a:p>
            <a:pPr>
              <a:defRPr/>
            </a:pPr>
            <a:endParaRPr/>
          </a:p>
        </p:txBody>
      </p:sp>
      <p:sp>
        <p:nvSpPr>
          <p:cNvPr id="3" name="Segnaposto data 2"/>
          <p:cNvSpPr txBox="1">
            <a:spLocks noGrp="1"/>
          </p:cNvSpPr>
          <p:nvPr>
            <p:ph type="dt" idx="1"/>
          </p:nvPr>
        </p:nvSpPr>
        <p:spPr>
          <a:xfrm>
            <a:off x="3970377" y="0"/>
            <a:ext cx="3038386" cy="464820"/>
          </a:xfrm>
          <a:prstGeom prst="rect">
            <a:avLst/>
          </a:prstGeom>
          <a:noFill/>
          <a:ln>
            <a:noFill/>
          </a:ln>
        </p:spPr>
        <p:txBody>
          <a:bodyPr vert="horz" wrap="square" lIns="91440" tIns="45720" rIns="91440" bIns="45720" anchor="t" anchorCtr="0" compatLnSpc="1"/>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cs typeface="+mn-cs"/>
              </a:defRPr>
            </a:lvl1pPr>
          </a:lstStyle>
          <a:p>
            <a:pPr>
              <a:defRPr/>
            </a:pPr>
            <a:fld id="{2AC62DDE-7802-4AF2-B1B2-A0D49D42AF97}" type="datetime1">
              <a:rPr lang="it-IT"/>
              <a:pPr>
                <a:defRPr/>
              </a:pPr>
              <a:t>30/10/2013</a:t>
            </a:fld>
            <a:endParaRPr/>
          </a:p>
        </p:txBody>
      </p:sp>
      <p:sp>
        <p:nvSpPr>
          <p:cNvPr id="27652" name="Segnaposto immagine diapositiva 3"/>
          <p:cNvSpPr>
            <a:spLocks noGrp="1" noRot="1" noChangeAspect="1"/>
          </p:cNvSpPr>
          <p:nvPr>
            <p:ph type="sldImg" idx="2"/>
          </p:nvPr>
        </p:nvSpPr>
        <p:spPr bwMode="auto">
          <a:xfrm>
            <a:off x="987425" y="696913"/>
            <a:ext cx="5035550" cy="3486150"/>
          </a:xfrm>
          <a:prstGeom prst="rect">
            <a:avLst/>
          </a:prstGeom>
          <a:noFill/>
          <a:ln w="12701">
            <a:solidFill>
              <a:srgbClr val="000000"/>
            </a:solidFill>
            <a:miter lim="800000"/>
            <a:headEnd/>
            <a:tailEnd/>
          </a:ln>
        </p:spPr>
      </p:sp>
      <p:sp>
        <p:nvSpPr>
          <p:cNvPr id="5" name="Segnaposto note 4"/>
          <p:cNvSpPr txBox="1">
            <a:spLocks noGrp="1"/>
          </p:cNvSpPr>
          <p:nvPr>
            <p:ph type="body" sz="quarter" idx="3"/>
          </p:nvPr>
        </p:nvSpPr>
        <p:spPr>
          <a:xfrm>
            <a:off x="701040" y="4415790"/>
            <a:ext cx="5608320" cy="4183380"/>
          </a:xfrm>
          <a:prstGeom prst="rect">
            <a:avLst/>
          </a:prstGeom>
          <a:noFill/>
          <a:ln>
            <a:noFill/>
          </a:ln>
        </p:spPr>
        <p:txBody>
          <a:bodyPr vert="horz" wrap="square" lIns="91440" tIns="45720" rIns="91440" bIns="45720" anchor="t" anchorCtr="0" compatLnSpc="1"/>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txBox="1">
            <a:spLocks noGrp="1"/>
          </p:cNvSpPr>
          <p:nvPr>
            <p:ph type="ftr" sz="quarter" idx="4"/>
          </p:nvPr>
        </p:nvSpPr>
        <p:spPr>
          <a:xfrm>
            <a:off x="1" y="8830091"/>
            <a:ext cx="3038386" cy="464820"/>
          </a:xfrm>
          <a:prstGeom prst="rect">
            <a:avLst/>
          </a:prstGeom>
          <a:noFill/>
          <a:ln>
            <a:noFill/>
          </a:ln>
        </p:spPr>
        <p:txBody>
          <a:bodyPr vert="horz" wrap="square" lIns="91440" tIns="45720" rIns="91440" bIns="45720" anchor="b" anchorCtr="0" compatLnSpc="1"/>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cs typeface="+mn-cs"/>
              </a:defRPr>
            </a:lvl1pPr>
          </a:lstStyle>
          <a:p>
            <a:pPr>
              <a:defRPr/>
            </a:pPr>
            <a:endParaRPr/>
          </a:p>
        </p:txBody>
      </p:sp>
      <p:sp>
        <p:nvSpPr>
          <p:cNvPr id="7" name="Segnaposto numero diapositiva 6"/>
          <p:cNvSpPr txBox="1">
            <a:spLocks noGrp="1"/>
          </p:cNvSpPr>
          <p:nvPr>
            <p:ph type="sldNum" sz="quarter" idx="5"/>
          </p:nvPr>
        </p:nvSpPr>
        <p:spPr>
          <a:xfrm>
            <a:off x="3970377" y="8830091"/>
            <a:ext cx="3038386" cy="464820"/>
          </a:xfrm>
          <a:prstGeom prst="rect">
            <a:avLst/>
          </a:prstGeom>
          <a:noFill/>
          <a:ln>
            <a:noFill/>
          </a:ln>
        </p:spPr>
        <p:txBody>
          <a:bodyPr vert="horz" wrap="square" lIns="91440" tIns="45720" rIns="91440" bIns="45720" anchor="b" anchorCtr="0" compatLnSpc="1"/>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cs typeface="+mn-cs"/>
              </a:defRPr>
            </a:lvl1pPr>
          </a:lstStyle>
          <a:p>
            <a:pPr>
              <a:defRPr/>
            </a:pPr>
            <a:fld id="{1201DE69-CEFC-4406-A9F6-4B50E1CADFCE}" type="slidenum">
              <a:rPr/>
              <a:pPr>
                <a:defRPr/>
              </a:pPr>
              <a:t>‹N›</a:t>
            </a:fld>
            <a:endParaRPr/>
          </a:p>
        </p:txBody>
      </p:sp>
    </p:spTree>
    <p:extLst>
      <p:ext uri="{BB962C8B-B14F-4D97-AF65-F5344CB8AC3E}">
        <p14:creationId xmlns="" xmlns:p14="http://schemas.microsoft.com/office/powerpoint/2010/main" val="3276732019"/>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lang="it-IT" sz="1200" kern="1200">
        <a:solidFill>
          <a:srgbClr val="000000"/>
        </a:solidFill>
        <a:latin typeface="Calibri"/>
      </a:defRPr>
    </a:lvl1pPr>
    <a:lvl2pPr marL="457200" lvl="1" algn="l" rtl="0" eaLnBrk="0" fontAlgn="base" hangingPunct="0">
      <a:spcBef>
        <a:spcPct val="0"/>
      </a:spcBef>
      <a:spcAft>
        <a:spcPct val="0"/>
      </a:spcAft>
      <a:defRPr lang="it-IT" sz="1200" kern="1200">
        <a:solidFill>
          <a:srgbClr val="000000"/>
        </a:solidFill>
        <a:latin typeface="Calibri"/>
      </a:defRPr>
    </a:lvl2pPr>
    <a:lvl3pPr marL="914400" lvl="2" algn="l" rtl="0" eaLnBrk="0" fontAlgn="base" hangingPunct="0">
      <a:spcBef>
        <a:spcPct val="0"/>
      </a:spcBef>
      <a:spcAft>
        <a:spcPct val="0"/>
      </a:spcAft>
      <a:defRPr lang="it-IT" sz="1200" kern="1200">
        <a:solidFill>
          <a:srgbClr val="000000"/>
        </a:solidFill>
        <a:latin typeface="Calibri"/>
      </a:defRPr>
    </a:lvl3pPr>
    <a:lvl4pPr marL="1371600" lvl="3" algn="l" rtl="0" eaLnBrk="0" fontAlgn="base" hangingPunct="0">
      <a:spcBef>
        <a:spcPct val="0"/>
      </a:spcBef>
      <a:spcAft>
        <a:spcPct val="0"/>
      </a:spcAft>
      <a:defRPr lang="it-IT" sz="1200" kern="1200">
        <a:solidFill>
          <a:srgbClr val="000000"/>
        </a:solidFill>
        <a:latin typeface="Calibri"/>
      </a:defRPr>
    </a:lvl4pPr>
    <a:lvl5pPr marL="1828800" lvl="4" algn="l" rtl="0" eaLnBrk="0" fontAlgn="base" hangingPunct="0">
      <a:spcBef>
        <a:spcPct val="0"/>
      </a:spcBef>
      <a:spcAft>
        <a:spcPct val="0"/>
      </a:spcAft>
      <a:defRPr lang="it-IT"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pPr>
              <a:defRPr/>
            </a:pPr>
            <a:fld id="{1201DE69-CEFC-4406-A9F6-4B50E1CADFCE}" type="slidenum">
              <a:rPr lang="it-IT" smtClean="0"/>
              <a:pPr>
                <a:defRPr/>
              </a:pPr>
              <a:t>1</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1201DE69-CEFC-4406-A9F6-4B50E1CADFCE}" type="slidenum">
              <a:rPr lang="it-IT" smtClean="0"/>
              <a:pPr>
                <a:defRPr/>
              </a:pPr>
              <a:t>10</a:t>
            </a:fld>
            <a:endParaRPr lang="it-IT"/>
          </a:p>
        </p:txBody>
      </p:sp>
    </p:spTree>
    <p:extLst>
      <p:ext uri="{BB962C8B-B14F-4D97-AF65-F5344CB8AC3E}">
        <p14:creationId xmlns="" xmlns:p14="http://schemas.microsoft.com/office/powerpoint/2010/main" val="3904183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1201DE69-CEFC-4406-A9F6-4B50E1CADFCE}" type="slidenum">
              <a:rPr lang="it-IT" smtClean="0"/>
              <a:pPr>
                <a:defRPr/>
              </a:pPr>
              <a:t>11</a:t>
            </a:fld>
            <a:endParaRPr lang="it-IT"/>
          </a:p>
        </p:txBody>
      </p:sp>
    </p:spTree>
    <p:extLst>
      <p:ext uri="{BB962C8B-B14F-4D97-AF65-F5344CB8AC3E}">
        <p14:creationId xmlns="" xmlns:p14="http://schemas.microsoft.com/office/powerpoint/2010/main" val="24193321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900" dirty="0"/>
          </a:p>
        </p:txBody>
      </p:sp>
      <p:sp>
        <p:nvSpPr>
          <p:cNvPr id="4" name="Segnaposto numero diapositiva 3"/>
          <p:cNvSpPr>
            <a:spLocks noGrp="1"/>
          </p:cNvSpPr>
          <p:nvPr>
            <p:ph type="sldNum" sz="quarter" idx="10"/>
          </p:nvPr>
        </p:nvSpPr>
        <p:spPr/>
        <p:txBody>
          <a:bodyPr/>
          <a:lstStyle/>
          <a:p>
            <a:pPr>
              <a:defRPr/>
            </a:pPr>
            <a:fld id="{1201DE69-CEFC-4406-A9F6-4B50E1CADFCE}" type="slidenum">
              <a:rPr lang="it-IT" smtClean="0"/>
              <a:pPr>
                <a:defRPr/>
              </a:pPr>
              <a:t>12</a:t>
            </a:fld>
            <a:endParaRPr lang="it-IT"/>
          </a:p>
        </p:txBody>
      </p:sp>
    </p:spTree>
    <p:extLst>
      <p:ext uri="{BB962C8B-B14F-4D97-AF65-F5344CB8AC3E}">
        <p14:creationId xmlns="" xmlns:p14="http://schemas.microsoft.com/office/powerpoint/2010/main" val="42282605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1201DE69-CEFC-4406-A9F6-4B50E1CADFCE}" type="slidenum">
              <a:rPr lang="it-IT" smtClean="0"/>
              <a:pPr>
                <a:defRPr/>
              </a:pPr>
              <a:t>13</a:t>
            </a:fld>
            <a:endParaRPr lang="it-IT"/>
          </a:p>
        </p:txBody>
      </p:sp>
    </p:spTree>
    <p:extLst>
      <p:ext uri="{BB962C8B-B14F-4D97-AF65-F5344CB8AC3E}">
        <p14:creationId xmlns="" xmlns:p14="http://schemas.microsoft.com/office/powerpoint/2010/main" val="13829822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1000" dirty="0"/>
          </a:p>
        </p:txBody>
      </p:sp>
      <p:sp>
        <p:nvSpPr>
          <p:cNvPr id="4" name="Segnaposto numero diapositiva 3"/>
          <p:cNvSpPr>
            <a:spLocks noGrp="1"/>
          </p:cNvSpPr>
          <p:nvPr>
            <p:ph type="sldNum" sz="quarter" idx="10"/>
          </p:nvPr>
        </p:nvSpPr>
        <p:spPr/>
        <p:txBody>
          <a:bodyPr/>
          <a:lstStyle/>
          <a:p>
            <a:pPr>
              <a:defRPr/>
            </a:pPr>
            <a:fld id="{1201DE69-CEFC-4406-A9F6-4B50E1CADFCE}" type="slidenum">
              <a:rPr lang="it-IT" smtClean="0"/>
              <a:pPr>
                <a:defRPr/>
              </a:pPr>
              <a:t>14</a:t>
            </a:fld>
            <a:endParaRPr lang="it-IT"/>
          </a:p>
        </p:txBody>
      </p:sp>
    </p:spTree>
    <p:extLst>
      <p:ext uri="{BB962C8B-B14F-4D97-AF65-F5344CB8AC3E}">
        <p14:creationId xmlns="" xmlns:p14="http://schemas.microsoft.com/office/powerpoint/2010/main" val="17191133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1201DE69-CEFC-4406-A9F6-4B50E1CADFCE}" type="slidenum">
              <a:rPr lang="it-IT" smtClean="0"/>
              <a:pPr>
                <a:defRPr/>
              </a:pPr>
              <a:t>15</a:t>
            </a:fld>
            <a:endParaRPr lang="it-IT"/>
          </a:p>
        </p:txBody>
      </p:sp>
    </p:spTree>
    <p:extLst>
      <p:ext uri="{BB962C8B-B14F-4D97-AF65-F5344CB8AC3E}">
        <p14:creationId xmlns="" xmlns:p14="http://schemas.microsoft.com/office/powerpoint/2010/main" val="25828411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1201DE69-CEFC-4406-A9F6-4B50E1CADFCE}" type="slidenum">
              <a:rPr lang="it-IT" smtClean="0"/>
              <a:pPr>
                <a:defRPr/>
              </a:pPr>
              <a:t>16</a:t>
            </a:fld>
            <a:endParaRPr lang="it-IT"/>
          </a:p>
        </p:txBody>
      </p:sp>
    </p:spTree>
    <p:extLst>
      <p:ext uri="{BB962C8B-B14F-4D97-AF65-F5344CB8AC3E}">
        <p14:creationId xmlns="" xmlns:p14="http://schemas.microsoft.com/office/powerpoint/2010/main" val="31999680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1201DE69-CEFC-4406-A9F6-4B50E1CADFCE}" type="slidenum">
              <a:rPr lang="it-IT" smtClean="0"/>
              <a:pPr>
                <a:defRPr/>
              </a:pPr>
              <a:t>17</a:t>
            </a:fld>
            <a:endParaRPr lang="it-IT"/>
          </a:p>
        </p:txBody>
      </p:sp>
    </p:spTree>
    <p:extLst>
      <p:ext uri="{BB962C8B-B14F-4D97-AF65-F5344CB8AC3E}">
        <p14:creationId xmlns="" xmlns:p14="http://schemas.microsoft.com/office/powerpoint/2010/main" val="9575463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1346200" marR="0" lvl="0" indent="-1346200" algn="just" defTabSz="914400" rtl="0" eaLnBrk="1" fontAlgn="base" latinLnBrk="0" hangingPunct="1">
              <a:lnSpc>
                <a:spcPct val="100000"/>
              </a:lnSpc>
              <a:spcBef>
                <a:spcPct val="0"/>
              </a:spcBef>
              <a:spcAft>
                <a:spcPct val="0"/>
              </a:spcAft>
              <a:buClrTx/>
              <a:buSzTx/>
              <a:buFontTx/>
              <a:buNone/>
              <a:tabLst/>
              <a:defRPr/>
            </a:pPr>
            <a:endParaRPr lang="it-IT" dirty="0"/>
          </a:p>
        </p:txBody>
      </p:sp>
      <p:sp>
        <p:nvSpPr>
          <p:cNvPr id="4" name="Segnaposto numero diapositiva 3"/>
          <p:cNvSpPr>
            <a:spLocks noGrp="1"/>
          </p:cNvSpPr>
          <p:nvPr>
            <p:ph type="sldNum" sz="quarter" idx="10"/>
          </p:nvPr>
        </p:nvSpPr>
        <p:spPr/>
        <p:txBody>
          <a:bodyPr/>
          <a:lstStyle/>
          <a:p>
            <a:pPr>
              <a:defRPr/>
            </a:pPr>
            <a:fld id="{1201DE69-CEFC-4406-A9F6-4B50E1CADFCE}" type="slidenum">
              <a:rPr lang="it-IT" smtClean="0"/>
              <a:pPr>
                <a:defRPr/>
              </a:pPr>
              <a:t>18</a:t>
            </a:fld>
            <a:endParaRPr lang="it-IT"/>
          </a:p>
        </p:txBody>
      </p:sp>
    </p:spTree>
    <p:extLst>
      <p:ext uri="{BB962C8B-B14F-4D97-AF65-F5344CB8AC3E}">
        <p14:creationId xmlns="" xmlns:p14="http://schemas.microsoft.com/office/powerpoint/2010/main" val="21142102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1201DE69-CEFC-4406-A9F6-4B50E1CADFCE}" type="slidenum">
              <a:rPr lang="it-IT" smtClean="0">
                <a:solidFill>
                  <a:prstClr val="black"/>
                </a:solidFill>
              </a:rPr>
              <a:pPr>
                <a:defRPr/>
              </a:pPr>
              <a:t>19</a:t>
            </a:fld>
            <a:endParaRPr lang="it-IT">
              <a:solidFill>
                <a:prstClr val="black"/>
              </a:solidFill>
            </a:endParaRPr>
          </a:p>
        </p:txBody>
      </p:sp>
    </p:spTree>
    <p:extLst>
      <p:ext uri="{BB962C8B-B14F-4D97-AF65-F5344CB8AC3E}">
        <p14:creationId xmlns="" xmlns:p14="http://schemas.microsoft.com/office/powerpoint/2010/main" val="894946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pPr>
              <a:defRPr/>
            </a:pPr>
            <a:fld id="{1201DE69-CEFC-4406-A9F6-4B50E1CADFCE}" type="slidenum">
              <a:rPr lang="it-IT" smtClean="0"/>
              <a:pPr>
                <a:defRPr/>
              </a:pPr>
              <a:t>2</a:t>
            </a:fld>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1050" dirty="0"/>
          </a:p>
        </p:txBody>
      </p:sp>
      <p:sp>
        <p:nvSpPr>
          <p:cNvPr id="4" name="Segnaposto numero diapositiva 3"/>
          <p:cNvSpPr>
            <a:spLocks noGrp="1"/>
          </p:cNvSpPr>
          <p:nvPr>
            <p:ph type="sldNum" sz="quarter" idx="10"/>
          </p:nvPr>
        </p:nvSpPr>
        <p:spPr/>
        <p:txBody>
          <a:bodyPr/>
          <a:lstStyle/>
          <a:p>
            <a:pPr>
              <a:defRPr/>
            </a:pPr>
            <a:fld id="{1201DE69-CEFC-4406-A9F6-4B50E1CADFCE}" type="slidenum">
              <a:rPr lang="it-IT" smtClean="0"/>
              <a:pPr>
                <a:defRPr/>
              </a:pPr>
              <a:t>20</a:t>
            </a:fld>
            <a:endParaRPr lang="it-IT"/>
          </a:p>
        </p:txBody>
      </p:sp>
    </p:spTree>
    <p:extLst>
      <p:ext uri="{BB962C8B-B14F-4D97-AF65-F5344CB8AC3E}">
        <p14:creationId xmlns="" xmlns:p14="http://schemas.microsoft.com/office/powerpoint/2010/main" val="8949460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sz="1000" dirty="0"/>
          </a:p>
        </p:txBody>
      </p:sp>
      <p:sp>
        <p:nvSpPr>
          <p:cNvPr id="4" name="Segnaposto numero diapositiva 3"/>
          <p:cNvSpPr>
            <a:spLocks noGrp="1"/>
          </p:cNvSpPr>
          <p:nvPr>
            <p:ph type="sldNum" sz="quarter" idx="10"/>
          </p:nvPr>
        </p:nvSpPr>
        <p:spPr/>
        <p:txBody>
          <a:bodyPr/>
          <a:lstStyle/>
          <a:p>
            <a:pPr>
              <a:defRPr/>
            </a:pPr>
            <a:fld id="{1201DE69-CEFC-4406-A9F6-4B50E1CADFCE}" type="slidenum">
              <a:rPr lang="it-IT" smtClean="0"/>
              <a:pPr>
                <a:defRPr/>
              </a:pPr>
              <a:t>21</a:t>
            </a:fld>
            <a:endParaRPr 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800" b="0" dirty="0"/>
          </a:p>
        </p:txBody>
      </p:sp>
      <p:sp>
        <p:nvSpPr>
          <p:cNvPr id="4" name="Segnaposto numero diapositiva 3"/>
          <p:cNvSpPr>
            <a:spLocks noGrp="1"/>
          </p:cNvSpPr>
          <p:nvPr>
            <p:ph type="sldNum" sz="quarter" idx="10"/>
          </p:nvPr>
        </p:nvSpPr>
        <p:spPr/>
        <p:txBody>
          <a:bodyPr/>
          <a:lstStyle/>
          <a:p>
            <a:pPr>
              <a:defRPr/>
            </a:pPr>
            <a:fld id="{1201DE69-CEFC-4406-A9F6-4B50E1CADFCE}" type="slidenum">
              <a:rPr lang="it-IT" smtClean="0"/>
              <a:pPr>
                <a:defRPr/>
              </a:pPr>
              <a:t>22</a:t>
            </a:fld>
            <a:endParaRPr lang="it-IT"/>
          </a:p>
        </p:txBody>
      </p:sp>
    </p:spTree>
    <p:extLst>
      <p:ext uri="{BB962C8B-B14F-4D97-AF65-F5344CB8AC3E}">
        <p14:creationId xmlns="" xmlns:p14="http://schemas.microsoft.com/office/powerpoint/2010/main" val="31657400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900" dirty="0"/>
          </a:p>
        </p:txBody>
      </p:sp>
      <p:sp>
        <p:nvSpPr>
          <p:cNvPr id="4" name="Segnaposto numero diapositiva 3"/>
          <p:cNvSpPr>
            <a:spLocks noGrp="1"/>
          </p:cNvSpPr>
          <p:nvPr>
            <p:ph type="sldNum" sz="quarter" idx="10"/>
          </p:nvPr>
        </p:nvSpPr>
        <p:spPr/>
        <p:txBody>
          <a:bodyPr/>
          <a:lstStyle/>
          <a:p>
            <a:pPr>
              <a:defRPr/>
            </a:pPr>
            <a:fld id="{1201DE69-CEFC-4406-A9F6-4B50E1CADFCE}" type="slidenum">
              <a:rPr lang="it-IT" smtClean="0">
                <a:solidFill>
                  <a:prstClr val="black"/>
                </a:solidFill>
              </a:rPr>
              <a:pPr>
                <a:defRPr/>
              </a:pPr>
              <a:t>23</a:t>
            </a:fld>
            <a:endParaRPr lang="it-IT">
              <a:solidFill>
                <a:prstClr val="black"/>
              </a:solidFill>
            </a:endParaRPr>
          </a:p>
        </p:txBody>
      </p:sp>
    </p:spTree>
    <p:extLst>
      <p:ext uri="{BB962C8B-B14F-4D97-AF65-F5344CB8AC3E}">
        <p14:creationId xmlns="" xmlns:p14="http://schemas.microsoft.com/office/powerpoint/2010/main" val="8949460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algn="l"/>
            <a:endParaRPr lang="it-IT" sz="1100" b="0" i="0" u="none" strike="noStrike" baseline="0" dirty="0" smtClean="0">
              <a:solidFill>
                <a:srgbClr val="000000"/>
              </a:solidFill>
              <a:latin typeface="Arial"/>
            </a:endParaRPr>
          </a:p>
        </p:txBody>
      </p:sp>
      <p:sp>
        <p:nvSpPr>
          <p:cNvPr id="4" name="Segnaposto numero diapositiva 3"/>
          <p:cNvSpPr>
            <a:spLocks noGrp="1"/>
          </p:cNvSpPr>
          <p:nvPr>
            <p:ph type="sldNum" sz="quarter" idx="10"/>
          </p:nvPr>
        </p:nvSpPr>
        <p:spPr/>
        <p:txBody>
          <a:bodyPr/>
          <a:lstStyle/>
          <a:p>
            <a:pPr>
              <a:defRPr/>
            </a:pPr>
            <a:fld id="{1201DE69-CEFC-4406-A9F6-4B50E1CADFCE}" type="slidenum">
              <a:rPr lang="it-IT" smtClean="0"/>
              <a:pPr>
                <a:defRPr/>
              </a:pPr>
              <a:t>24</a:t>
            </a:fld>
            <a:endParaRPr 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1000" dirty="0"/>
          </a:p>
        </p:txBody>
      </p:sp>
      <p:sp>
        <p:nvSpPr>
          <p:cNvPr id="4" name="Segnaposto numero diapositiva 3"/>
          <p:cNvSpPr>
            <a:spLocks noGrp="1"/>
          </p:cNvSpPr>
          <p:nvPr>
            <p:ph type="sldNum" sz="quarter" idx="10"/>
          </p:nvPr>
        </p:nvSpPr>
        <p:spPr/>
        <p:txBody>
          <a:bodyPr/>
          <a:lstStyle/>
          <a:p>
            <a:pPr>
              <a:defRPr/>
            </a:pPr>
            <a:fld id="{1201DE69-CEFC-4406-A9F6-4B50E1CADFCE}" type="slidenum">
              <a:rPr lang="it-IT" smtClean="0">
                <a:solidFill>
                  <a:prstClr val="black"/>
                </a:solidFill>
              </a:rPr>
              <a:pPr>
                <a:defRPr/>
              </a:pPr>
              <a:t>25</a:t>
            </a:fld>
            <a:endParaRPr lang="it-IT">
              <a:solidFill>
                <a:prstClr val="black"/>
              </a:solidFill>
            </a:endParaRPr>
          </a:p>
        </p:txBody>
      </p:sp>
    </p:spTree>
    <p:extLst>
      <p:ext uri="{BB962C8B-B14F-4D97-AF65-F5344CB8AC3E}">
        <p14:creationId xmlns="" xmlns:p14="http://schemas.microsoft.com/office/powerpoint/2010/main" val="8949460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1201DE69-CEFC-4406-A9F6-4B50E1CADFCE}" type="slidenum">
              <a:rPr lang="it-IT" smtClean="0"/>
              <a:pPr>
                <a:defRPr/>
              </a:pPr>
              <a:t>27</a:t>
            </a:fld>
            <a:endParaRPr lang="it-IT"/>
          </a:p>
        </p:txBody>
      </p:sp>
    </p:spTree>
    <p:extLst>
      <p:ext uri="{BB962C8B-B14F-4D97-AF65-F5344CB8AC3E}">
        <p14:creationId xmlns="" xmlns:p14="http://schemas.microsoft.com/office/powerpoint/2010/main" val="14215070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800" dirty="0"/>
          </a:p>
        </p:txBody>
      </p:sp>
      <p:sp>
        <p:nvSpPr>
          <p:cNvPr id="4" name="Segnaposto numero diapositiva 3"/>
          <p:cNvSpPr>
            <a:spLocks noGrp="1"/>
          </p:cNvSpPr>
          <p:nvPr>
            <p:ph type="sldNum" sz="quarter" idx="10"/>
          </p:nvPr>
        </p:nvSpPr>
        <p:spPr/>
        <p:txBody>
          <a:bodyPr/>
          <a:lstStyle/>
          <a:p>
            <a:pPr>
              <a:defRPr/>
            </a:pPr>
            <a:fld id="{1201DE69-CEFC-4406-A9F6-4B50E1CADFCE}" type="slidenum">
              <a:rPr lang="it-IT" smtClean="0"/>
              <a:pPr>
                <a:defRPr/>
              </a:pPr>
              <a:t>32</a:t>
            </a:fld>
            <a:endParaRPr lang="it-IT"/>
          </a:p>
        </p:txBody>
      </p:sp>
    </p:spTree>
    <p:extLst>
      <p:ext uri="{BB962C8B-B14F-4D97-AF65-F5344CB8AC3E}">
        <p14:creationId xmlns="" xmlns:p14="http://schemas.microsoft.com/office/powerpoint/2010/main" val="25077480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171450" indent="-171450">
              <a:buFontTx/>
              <a:buChar char="-"/>
            </a:pPr>
            <a:endParaRPr lang="it-IT" dirty="0"/>
          </a:p>
        </p:txBody>
      </p:sp>
      <p:sp>
        <p:nvSpPr>
          <p:cNvPr id="4" name="Segnaposto numero diapositiva 3"/>
          <p:cNvSpPr>
            <a:spLocks noGrp="1"/>
          </p:cNvSpPr>
          <p:nvPr>
            <p:ph type="sldNum" sz="quarter" idx="10"/>
          </p:nvPr>
        </p:nvSpPr>
        <p:spPr/>
        <p:txBody>
          <a:bodyPr/>
          <a:lstStyle/>
          <a:p>
            <a:pPr>
              <a:defRPr/>
            </a:pPr>
            <a:fld id="{1201DE69-CEFC-4406-A9F6-4B50E1CADFCE}" type="slidenum">
              <a:rPr lang="it-IT" smtClean="0"/>
              <a:pPr>
                <a:defRPr/>
              </a:pPr>
              <a:t>39</a:t>
            </a:fld>
            <a:endParaRPr lang="it-IT"/>
          </a:p>
        </p:txBody>
      </p:sp>
    </p:spTree>
    <p:extLst>
      <p:ext uri="{BB962C8B-B14F-4D97-AF65-F5344CB8AC3E}">
        <p14:creationId xmlns="" xmlns:p14="http://schemas.microsoft.com/office/powerpoint/2010/main" val="6462939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pPr>
              <a:defRPr/>
            </a:pPr>
            <a:fld id="{1201DE69-CEFC-4406-A9F6-4B50E1CADFCE}" type="slidenum">
              <a:rPr lang="it-IT" smtClean="0"/>
              <a:pPr>
                <a:defRPr/>
              </a:pPr>
              <a:t>44</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lnSpc>
                <a:spcPct val="115000"/>
              </a:lnSpc>
              <a:spcAft>
                <a:spcPts val="1000"/>
              </a:spcAft>
              <a:tabLst>
                <a:tab pos="3330575" algn="l"/>
              </a:tabLst>
            </a:pPr>
            <a:endParaRPr lang="it-IT" sz="800" dirty="0" smtClean="0">
              <a:effectLst/>
              <a:latin typeface="Arial" pitchFamily="34" charset="0"/>
              <a:ea typeface="Calibri"/>
              <a:cs typeface="Arial" pitchFamily="34" charset="0"/>
            </a:endParaRPr>
          </a:p>
        </p:txBody>
      </p:sp>
      <p:sp>
        <p:nvSpPr>
          <p:cNvPr id="4" name="Segnaposto numero diapositiva 3"/>
          <p:cNvSpPr>
            <a:spLocks noGrp="1"/>
          </p:cNvSpPr>
          <p:nvPr>
            <p:ph type="sldNum" sz="quarter" idx="10"/>
          </p:nvPr>
        </p:nvSpPr>
        <p:spPr/>
        <p:txBody>
          <a:bodyPr/>
          <a:lstStyle/>
          <a:p>
            <a:pPr>
              <a:defRPr/>
            </a:pPr>
            <a:fld id="{1201DE69-CEFC-4406-A9F6-4B50E1CADFCE}" type="slidenum">
              <a:rPr lang="it-IT" smtClean="0"/>
              <a:pPr>
                <a:defRPr/>
              </a:pPr>
              <a:t>3</a:t>
            </a:fld>
            <a:endParaRPr lang="it-IT"/>
          </a:p>
        </p:txBody>
      </p:sp>
    </p:spTree>
    <p:extLst>
      <p:ext uri="{BB962C8B-B14F-4D97-AF65-F5344CB8AC3E}">
        <p14:creationId xmlns="" xmlns:p14="http://schemas.microsoft.com/office/powerpoint/2010/main" val="4371533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1201DE69-CEFC-4406-A9F6-4B50E1CADFCE}" type="slidenum">
              <a:rPr lang="it-IT" smtClean="0"/>
              <a:pPr>
                <a:defRPr/>
              </a:pPr>
              <a:t>46</a:t>
            </a:fld>
            <a:endParaRPr lang="it-IT"/>
          </a:p>
        </p:txBody>
      </p:sp>
    </p:spTree>
    <p:extLst>
      <p:ext uri="{BB962C8B-B14F-4D97-AF65-F5344CB8AC3E}">
        <p14:creationId xmlns="" xmlns:p14="http://schemas.microsoft.com/office/powerpoint/2010/main" val="24155222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1201DE69-CEFC-4406-A9F6-4B50E1CADFCE}" type="slidenum">
              <a:rPr lang="it-IT" smtClean="0"/>
              <a:pPr>
                <a:defRPr/>
              </a:pPr>
              <a:t>47</a:t>
            </a:fld>
            <a:endParaRPr lang="it-IT"/>
          </a:p>
        </p:txBody>
      </p:sp>
    </p:spTree>
    <p:extLst>
      <p:ext uri="{BB962C8B-B14F-4D97-AF65-F5344CB8AC3E}">
        <p14:creationId xmlns="" xmlns:p14="http://schemas.microsoft.com/office/powerpoint/2010/main" val="6619648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pPr>
              <a:defRPr/>
            </a:pPr>
            <a:fld id="{1201DE69-CEFC-4406-A9F6-4B50E1CADFCE}" type="slidenum">
              <a:rPr lang="it-IT" smtClean="0"/>
              <a:pPr>
                <a:defRPr/>
              </a:pPr>
              <a:t>69</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1201DE69-CEFC-4406-A9F6-4B50E1CADFCE}" type="slidenum">
              <a:rPr lang="it-IT" smtClean="0"/>
              <a:pPr>
                <a:defRPr/>
              </a:pPr>
              <a:t>4</a:t>
            </a:fld>
            <a:endParaRPr lang="it-IT"/>
          </a:p>
        </p:txBody>
      </p:sp>
    </p:spTree>
    <p:extLst>
      <p:ext uri="{BB962C8B-B14F-4D97-AF65-F5344CB8AC3E}">
        <p14:creationId xmlns="" xmlns:p14="http://schemas.microsoft.com/office/powerpoint/2010/main" val="2517103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0" fontAlgn="base" latinLnBrk="0" hangingPunct="0">
              <a:lnSpc>
                <a:spcPct val="115000"/>
              </a:lnSpc>
              <a:spcBef>
                <a:spcPct val="0"/>
              </a:spcBef>
              <a:spcAft>
                <a:spcPts val="1000"/>
              </a:spcAft>
              <a:buClrTx/>
              <a:buSzTx/>
              <a:buFontTx/>
              <a:buNone/>
              <a:tabLst/>
              <a:defRPr/>
            </a:pPr>
            <a:endParaRPr kumimoji="0" lang="it-IT" sz="1000" b="0" i="0" u="none" strike="noStrike" kern="1200" cap="none" spc="0" normalizeH="0" baseline="0" noProof="0" dirty="0" smtClean="0">
              <a:ln>
                <a:noFill/>
              </a:ln>
              <a:solidFill>
                <a:srgbClr val="000000"/>
              </a:solidFill>
              <a:effectLst/>
              <a:uLnTx/>
              <a:uFillTx/>
              <a:latin typeface="Calibri"/>
              <a:ea typeface="Times New Roman"/>
              <a:cs typeface="Times New Roman"/>
            </a:endParaRPr>
          </a:p>
        </p:txBody>
      </p:sp>
      <p:sp>
        <p:nvSpPr>
          <p:cNvPr id="4" name="Segnaposto numero diapositiva 3"/>
          <p:cNvSpPr>
            <a:spLocks noGrp="1"/>
          </p:cNvSpPr>
          <p:nvPr>
            <p:ph type="sldNum" sz="quarter" idx="10"/>
          </p:nvPr>
        </p:nvSpPr>
        <p:spPr/>
        <p:txBody>
          <a:bodyPr/>
          <a:lstStyle/>
          <a:p>
            <a:pPr>
              <a:defRPr/>
            </a:pPr>
            <a:fld id="{1201DE69-CEFC-4406-A9F6-4B50E1CADFCE}" type="slidenum">
              <a:rPr lang="it-IT" smtClean="0"/>
              <a:pPr>
                <a:defRPr/>
              </a:pPr>
              <a:t>5</a:t>
            </a:fld>
            <a:endParaRPr lang="it-IT"/>
          </a:p>
        </p:txBody>
      </p:sp>
    </p:spTree>
    <p:extLst>
      <p:ext uri="{BB962C8B-B14F-4D97-AF65-F5344CB8AC3E}">
        <p14:creationId xmlns="" xmlns:p14="http://schemas.microsoft.com/office/powerpoint/2010/main" val="765634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1000" dirty="0"/>
          </a:p>
        </p:txBody>
      </p:sp>
      <p:sp>
        <p:nvSpPr>
          <p:cNvPr id="4" name="Segnaposto numero diapositiva 3"/>
          <p:cNvSpPr>
            <a:spLocks noGrp="1"/>
          </p:cNvSpPr>
          <p:nvPr>
            <p:ph type="sldNum" sz="quarter" idx="10"/>
          </p:nvPr>
        </p:nvSpPr>
        <p:spPr/>
        <p:txBody>
          <a:bodyPr/>
          <a:lstStyle/>
          <a:p>
            <a:pPr>
              <a:defRPr/>
            </a:pPr>
            <a:fld id="{1201DE69-CEFC-4406-A9F6-4B50E1CADFCE}" type="slidenum">
              <a:rPr lang="it-IT" smtClean="0"/>
              <a:pPr>
                <a:defRPr/>
              </a:pPr>
              <a:t>6</a:t>
            </a:fld>
            <a:endParaRPr lang="it-IT"/>
          </a:p>
        </p:txBody>
      </p:sp>
    </p:spTree>
    <p:extLst>
      <p:ext uri="{BB962C8B-B14F-4D97-AF65-F5344CB8AC3E}">
        <p14:creationId xmlns="" xmlns:p14="http://schemas.microsoft.com/office/powerpoint/2010/main" val="3420223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800" dirty="0"/>
          </a:p>
        </p:txBody>
      </p:sp>
      <p:sp>
        <p:nvSpPr>
          <p:cNvPr id="4" name="Segnaposto numero diapositiva 3"/>
          <p:cNvSpPr>
            <a:spLocks noGrp="1"/>
          </p:cNvSpPr>
          <p:nvPr>
            <p:ph type="sldNum" sz="quarter" idx="10"/>
          </p:nvPr>
        </p:nvSpPr>
        <p:spPr/>
        <p:txBody>
          <a:bodyPr/>
          <a:lstStyle/>
          <a:p>
            <a:pPr>
              <a:defRPr/>
            </a:pPr>
            <a:fld id="{1201DE69-CEFC-4406-A9F6-4B50E1CADFCE}" type="slidenum">
              <a:rPr lang="it-IT" smtClean="0"/>
              <a:pPr>
                <a:defRPr/>
              </a:pPr>
              <a:t>7</a:t>
            </a:fld>
            <a:endParaRPr lang="it-IT"/>
          </a:p>
        </p:txBody>
      </p:sp>
    </p:spTree>
    <p:extLst>
      <p:ext uri="{BB962C8B-B14F-4D97-AF65-F5344CB8AC3E}">
        <p14:creationId xmlns="" xmlns:p14="http://schemas.microsoft.com/office/powerpoint/2010/main" val="36995422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900" dirty="0"/>
          </a:p>
        </p:txBody>
      </p:sp>
      <p:sp>
        <p:nvSpPr>
          <p:cNvPr id="4" name="Segnaposto numero diapositiva 3"/>
          <p:cNvSpPr>
            <a:spLocks noGrp="1"/>
          </p:cNvSpPr>
          <p:nvPr>
            <p:ph type="sldNum" sz="quarter" idx="10"/>
          </p:nvPr>
        </p:nvSpPr>
        <p:spPr/>
        <p:txBody>
          <a:bodyPr/>
          <a:lstStyle/>
          <a:p>
            <a:pPr>
              <a:defRPr/>
            </a:pPr>
            <a:fld id="{1201DE69-CEFC-4406-A9F6-4B50E1CADFCE}" type="slidenum">
              <a:rPr lang="it-IT" smtClean="0"/>
              <a:pPr>
                <a:defRPr/>
              </a:pPr>
              <a:t>8</a:t>
            </a:fld>
            <a:endParaRPr lang="it-IT"/>
          </a:p>
        </p:txBody>
      </p:sp>
    </p:spTree>
    <p:extLst>
      <p:ext uri="{BB962C8B-B14F-4D97-AF65-F5344CB8AC3E}">
        <p14:creationId xmlns="" xmlns:p14="http://schemas.microsoft.com/office/powerpoint/2010/main" val="5410830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1201DE69-CEFC-4406-A9F6-4B50E1CADFCE}" type="slidenum">
              <a:rPr lang="it-IT" smtClean="0"/>
              <a:pPr>
                <a:defRPr/>
              </a:pPr>
              <a:t>9</a:t>
            </a:fld>
            <a:endParaRPr lang="it-IT"/>
          </a:p>
        </p:txBody>
      </p:sp>
    </p:spTree>
    <p:extLst>
      <p:ext uri="{BB962C8B-B14F-4D97-AF65-F5344CB8AC3E}">
        <p14:creationId xmlns="" xmlns:p14="http://schemas.microsoft.com/office/powerpoint/2010/main" val="37511089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ttangolo 14"/>
          <p:cNvSpPr>
            <a:spLocks noChangeArrowheads="1"/>
          </p:cNvSpPr>
          <p:nvPr/>
        </p:nvSpPr>
        <p:spPr bwMode="auto">
          <a:xfrm rot="10799991">
            <a:off x="9228138" y="0"/>
            <a:ext cx="677862" cy="68580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sp>
        <p:nvSpPr>
          <p:cNvPr id="5" name="Rettangolo 3"/>
          <p:cNvSpPr>
            <a:spLocks noChangeArrowheads="1"/>
          </p:cNvSpPr>
          <p:nvPr/>
        </p:nvSpPr>
        <p:spPr bwMode="auto">
          <a:xfrm rot="10799991">
            <a:off x="0" y="354013"/>
            <a:ext cx="677863" cy="65024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sp>
        <p:nvSpPr>
          <p:cNvPr id="8" name="Rettangolo 4"/>
          <p:cNvSpPr>
            <a:spLocks noChangeArrowheads="1"/>
          </p:cNvSpPr>
          <p:nvPr/>
        </p:nvSpPr>
        <p:spPr bwMode="auto">
          <a:xfrm rot="10799991">
            <a:off x="0" y="6311900"/>
            <a:ext cx="1843088" cy="5461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sp>
        <p:nvSpPr>
          <p:cNvPr id="9" name="Rettangolo 5"/>
          <p:cNvSpPr>
            <a:spLocks noChangeArrowheads="1"/>
          </p:cNvSpPr>
          <p:nvPr/>
        </p:nvSpPr>
        <p:spPr bwMode="auto">
          <a:xfrm rot="10799991">
            <a:off x="0" y="0"/>
            <a:ext cx="1843088" cy="5461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pic>
        <p:nvPicPr>
          <p:cNvPr id="10" name="Immagine 10" descr="EU_ITA_Color_trasp_band.png"/>
          <p:cNvPicPr>
            <a:picLocks noChangeAspect="1"/>
          </p:cNvPicPr>
          <p:nvPr userDrawn="1"/>
        </p:nvPicPr>
        <p:blipFill>
          <a:blip r:embed="rId2" cstate="print"/>
          <a:srcRect/>
          <a:stretch>
            <a:fillRect/>
          </a:stretch>
        </p:blipFill>
        <p:spPr bwMode="auto">
          <a:xfrm>
            <a:off x="868363" y="-458788"/>
            <a:ext cx="4319587" cy="3052763"/>
          </a:xfrm>
          <a:prstGeom prst="rect">
            <a:avLst/>
          </a:prstGeom>
          <a:noFill/>
          <a:ln w="9525">
            <a:noFill/>
            <a:miter lim="800000"/>
            <a:headEnd/>
            <a:tailEnd/>
          </a:ln>
        </p:spPr>
      </p:pic>
      <p:sp>
        <p:nvSpPr>
          <p:cNvPr id="6" name="Title 1"/>
          <p:cNvSpPr txBox="1">
            <a:spLocks noGrp="1"/>
          </p:cNvSpPr>
          <p:nvPr>
            <p:ph type="ctrTitle"/>
          </p:nvPr>
        </p:nvSpPr>
        <p:spPr>
          <a:xfrm>
            <a:off x="1119472" y="2009403"/>
            <a:ext cx="8118664" cy="1470026"/>
          </a:xfrm>
        </p:spPr>
        <p:txBody>
          <a:bodyPr anchorCtr="0"/>
          <a:lstStyle>
            <a:lvl1pPr algn="l">
              <a:defRPr>
                <a:solidFill>
                  <a:srgbClr val="009F34"/>
                </a:solidFill>
                <a:latin typeface="Arial" pitchFamily="34"/>
                <a:cs typeface="Arial" pitchFamily="34"/>
              </a:defRPr>
            </a:lvl1pPr>
          </a:lstStyle>
          <a:p>
            <a:pPr lvl="0"/>
            <a:r>
              <a:rPr lang="en-US"/>
              <a:t>Click to edit Master title style</a:t>
            </a:r>
          </a:p>
        </p:txBody>
      </p:sp>
      <p:sp>
        <p:nvSpPr>
          <p:cNvPr id="7" name="Subtitle 2"/>
          <p:cNvSpPr txBox="1">
            <a:spLocks noGrp="1"/>
          </p:cNvSpPr>
          <p:nvPr>
            <p:ph type="subTitle" idx="1"/>
          </p:nvPr>
        </p:nvSpPr>
        <p:spPr>
          <a:xfrm>
            <a:off x="1136279" y="3671050"/>
            <a:ext cx="6934196" cy="968185"/>
          </a:xfrm>
        </p:spPr>
        <p:txBody>
          <a:bodyPr/>
          <a:lstStyle>
            <a:lvl1pPr marL="0" indent="0">
              <a:buNone/>
              <a:defRPr>
                <a:solidFill>
                  <a:srgbClr val="898989"/>
                </a:solidFill>
                <a:latin typeface="Arial" pitchFamily="34"/>
                <a:cs typeface="Arial" pitchFamily="34"/>
              </a:defRPr>
            </a:lvl1pPr>
          </a:lstStyle>
          <a:p>
            <a:pPr lvl="0"/>
            <a:r>
              <a:rPr lang="en-US"/>
              <a:t>Click to edit Master subtitle style</a:t>
            </a:r>
          </a:p>
        </p:txBody>
      </p:sp>
      <p:sp>
        <p:nvSpPr>
          <p:cNvPr id="11" name="Date Placeholder 3"/>
          <p:cNvSpPr txBox="1">
            <a:spLocks noGrp="1"/>
          </p:cNvSpPr>
          <p:nvPr>
            <p:ph type="dt" sz="half" idx="10"/>
          </p:nvPr>
        </p:nvSpPr>
        <p:spPr>
          <a:xfrm>
            <a:off x="415925" y="6356350"/>
            <a:ext cx="1441450" cy="365125"/>
          </a:xfrm>
        </p:spPr>
        <p:txBody>
          <a:bodyPr/>
          <a:lstStyle>
            <a:lvl1pPr>
              <a:defRPr>
                <a:solidFill>
                  <a:srgbClr val="FFFFFF"/>
                </a:solidFill>
              </a:defRPr>
            </a:lvl1pPr>
          </a:lstStyle>
          <a:p>
            <a:pPr>
              <a:defRPr/>
            </a:pPr>
            <a:r>
              <a:t>6/7/2011</a:t>
            </a:r>
          </a:p>
        </p:txBody>
      </p:sp>
      <p:sp>
        <p:nvSpPr>
          <p:cNvPr id="12" name="Footer Placeholder 4"/>
          <p:cNvSpPr txBox="1">
            <a:spLocks noGrp="1"/>
          </p:cNvSpPr>
          <p:nvPr>
            <p:ph type="ftr" sz="quarter" idx="11"/>
          </p:nvPr>
        </p:nvSpPr>
        <p:spPr/>
        <p:txBody>
          <a:bodyPr/>
          <a:lstStyle>
            <a:lvl1pPr>
              <a:defRPr lang="it-IT">
                <a:solidFill>
                  <a:srgbClr val="000000"/>
                </a:solidFill>
              </a:defRPr>
            </a:lvl1pPr>
          </a:lstStyle>
          <a:p>
            <a:pPr>
              <a:defRPr/>
            </a:pPr>
            <a:endParaRPr/>
          </a:p>
        </p:txBody>
      </p:sp>
      <p:sp>
        <p:nvSpPr>
          <p:cNvPr id="13" name="Slide Number Placeholder 5"/>
          <p:cNvSpPr txBox="1">
            <a:spLocks noGrp="1"/>
          </p:cNvSpPr>
          <p:nvPr>
            <p:ph type="sldNum" sz="quarter" idx="12"/>
          </p:nvPr>
        </p:nvSpPr>
        <p:spPr>
          <a:xfrm>
            <a:off x="9104313" y="6356350"/>
            <a:ext cx="750887" cy="365125"/>
          </a:xfrm>
        </p:spPr>
        <p:txBody>
          <a:bodyPr/>
          <a:lstStyle>
            <a:lvl1pPr>
              <a:defRPr b="1">
                <a:solidFill>
                  <a:srgbClr val="FFFFFF"/>
                </a:solidFill>
              </a:defRPr>
            </a:lvl1pPr>
          </a:lstStyle>
          <a:p>
            <a:pPr>
              <a:defRPr/>
            </a:pPr>
            <a:fld id="{A8666589-DFE3-4F3F-8BB0-8F5531501B7F}" type="slidenum">
              <a:rPr/>
              <a:pPr>
                <a:defRPr/>
              </a:pPr>
              <a:t>‹N›</a:t>
            </a:fld>
            <a:endParaRPr/>
          </a:p>
        </p:txBody>
      </p:sp>
    </p:spTree>
  </p:cSld>
  <p:clrMapOvr>
    <a:masterClrMapping/>
  </p:clrMapOvr>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ttangolo 10"/>
          <p:cNvSpPr>
            <a:spLocks noChangeArrowheads="1"/>
          </p:cNvSpPr>
          <p:nvPr/>
        </p:nvSpPr>
        <p:spPr bwMode="auto">
          <a:xfrm rot="10799991">
            <a:off x="0" y="354013"/>
            <a:ext cx="677863" cy="65024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sp>
        <p:nvSpPr>
          <p:cNvPr id="5" name="Rettangolo 11"/>
          <p:cNvSpPr>
            <a:spLocks noChangeArrowheads="1"/>
          </p:cNvSpPr>
          <p:nvPr/>
        </p:nvSpPr>
        <p:spPr bwMode="auto">
          <a:xfrm rot="10799991">
            <a:off x="0" y="6311900"/>
            <a:ext cx="1843088" cy="5461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sp>
        <p:nvSpPr>
          <p:cNvPr id="6" name="Rettangolo 12"/>
          <p:cNvSpPr>
            <a:spLocks noChangeArrowheads="1"/>
          </p:cNvSpPr>
          <p:nvPr/>
        </p:nvSpPr>
        <p:spPr bwMode="auto">
          <a:xfrm rot="10799991">
            <a:off x="0" y="0"/>
            <a:ext cx="1843088" cy="5461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pic>
        <p:nvPicPr>
          <p:cNvPr id="7" name="Immagine 13"/>
          <p:cNvPicPr>
            <a:picLocks noChangeAspect="1"/>
          </p:cNvPicPr>
          <p:nvPr/>
        </p:nvPicPr>
        <p:blipFill>
          <a:blip r:embed="rId2" cstate="print"/>
          <a:srcRect/>
          <a:stretch>
            <a:fillRect/>
          </a:stretch>
        </p:blipFill>
        <p:spPr bwMode="auto">
          <a:xfrm>
            <a:off x="8682038" y="6254750"/>
            <a:ext cx="304800" cy="433388"/>
          </a:xfrm>
          <a:prstGeom prst="rect">
            <a:avLst/>
          </a:prstGeom>
          <a:noFill/>
          <a:ln w="9525">
            <a:noFill/>
            <a:miter lim="800000"/>
            <a:headEnd/>
            <a:tailEnd/>
          </a:ln>
          <a:effectLst>
            <a:outerShdw dist="38096" dir="2700000" algn="tl" rotWithShape="0">
              <a:srgbClr val="000000">
                <a:alpha val="42999"/>
              </a:srgbClr>
            </a:outerShdw>
          </a:effectLst>
        </p:spPr>
      </p:pic>
      <p:sp>
        <p:nvSpPr>
          <p:cNvPr id="8" name="Rettangolo 14"/>
          <p:cNvSpPr>
            <a:spLocks noChangeArrowheads="1"/>
          </p:cNvSpPr>
          <p:nvPr/>
        </p:nvSpPr>
        <p:spPr bwMode="auto">
          <a:xfrm rot="10799991">
            <a:off x="9228138" y="0"/>
            <a:ext cx="677862" cy="68580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sp>
        <p:nvSpPr>
          <p:cNvPr id="2" name="Vertical Title 1"/>
          <p:cNvSpPr txBox="1">
            <a:spLocks noGrp="1"/>
          </p:cNvSpPr>
          <p:nvPr>
            <p:ph type="title" orient="vert"/>
          </p:nvPr>
        </p:nvSpPr>
        <p:spPr>
          <a:xfrm>
            <a:off x="7181853" y="548680"/>
            <a:ext cx="1803595" cy="5577489"/>
          </a:xfrm>
        </p:spPr>
        <p:txBody>
          <a:bodyPr vert="eaVert"/>
          <a:lstStyle>
            <a:lvl1pPr>
              <a:defRPr>
                <a:solidFill>
                  <a:srgbClr val="009F34"/>
                </a:solidFill>
              </a:defRPr>
            </a:lvl1pPr>
          </a:lstStyle>
          <a:p>
            <a:pPr lvl="0"/>
            <a:r>
              <a:rPr lang="en-US"/>
              <a:t>Click to edit Master title style</a:t>
            </a:r>
          </a:p>
        </p:txBody>
      </p:sp>
      <p:sp>
        <p:nvSpPr>
          <p:cNvPr id="3" name="Vertical Text Placeholder 2"/>
          <p:cNvSpPr txBox="1">
            <a:spLocks noGrp="1"/>
          </p:cNvSpPr>
          <p:nvPr>
            <p:ph type="body" orient="vert" idx="1"/>
          </p:nvPr>
        </p:nvSpPr>
        <p:spPr>
          <a:xfrm>
            <a:off x="495303" y="548680"/>
            <a:ext cx="6521445" cy="5577489"/>
          </a:xfrm>
        </p:spPr>
        <p:txBody>
          <a:bodyPr vert="eaVert"/>
          <a:lstStyle>
            <a:lvl1pPr>
              <a:defRPr/>
            </a:lvl1pPr>
            <a:lvl2pPr>
              <a:defRPr/>
            </a:lvl2pPr>
            <a:lvl3pPr>
              <a:defRPr/>
            </a:lvl3pPr>
            <a:lvl4pPr>
              <a:defRPr/>
            </a:lvl4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p:cNvSpPr txBox="1">
            <a:spLocks noGrp="1"/>
          </p:cNvSpPr>
          <p:nvPr>
            <p:ph type="dt" sz="half" idx="10"/>
          </p:nvPr>
        </p:nvSpPr>
        <p:spPr>
          <a:xfrm>
            <a:off x="415925" y="6356350"/>
            <a:ext cx="1441450" cy="365125"/>
          </a:xfrm>
        </p:spPr>
        <p:txBody>
          <a:bodyPr/>
          <a:lstStyle>
            <a:lvl1pPr>
              <a:defRPr>
                <a:solidFill>
                  <a:srgbClr val="FFFFFF"/>
                </a:solidFill>
              </a:defRPr>
            </a:lvl1pPr>
          </a:lstStyle>
          <a:p>
            <a:pPr>
              <a:defRPr/>
            </a:pPr>
            <a:r>
              <a:t>6/7/2011</a:t>
            </a:r>
          </a:p>
        </p:txBody>
      </p:sp>
      <p:sp>
        <p:nvSpPr>
          <p:cNvPr id="10" name="Footer Placeholder 4"/>
          <p:cNvSpPr txBox="1">
            <a:spLocks noGrp="1"/>
          </p:cNvSpPr>
          <p:nvPr>
            <p:ph type="ftr" sz="quarter" idx="11"/>
          </p:nvPr>
        </p:nvSpPr>
        <p:spPr/>
        <p:txBody>
          <a:bodyPr/>
          <a:lstStyle>
            <a:lvl1pPr>
              <a:defRPr lang="it-IT">
                <a:solidFill>
                  <a:srgbClr val="000000"/>
                </a:solidFill>
              </a:defRPr>
            </a:lvl1pPr>
          </a:lstStyle>
          <a:p>
            <a:pPr>
              <a:defRPr/>
            </a:pPr>
            <a:endParaRPr/>
          </a:p>
        </p:txBody>
      </p:sp>
      <p:sp>
        <p:nvSpPr>
          <p:cNvPr id="11" name="Slide Number Placeholder 5"/>
          <p:cNvSpPr txBox="1">
            <a:spLocks noGrp="1"/>
          </p:cNvSpPr>
          <p:nvPr>
            <p:ph type="sldNum" sz="quarter" idx="12"/>
          </p:nvPr>
        </p:nvSpPr>
        <p:spPr>
          <a:xfrm>
            <a:off x="9104313" y="6356350"/>
            <a:ext cx="750887" cy="365125"/>
          </a:xfrm>
        </p:spPr>
        <p:txBody>
          <a:bodyPr/>
          <a:lstStyle>
            <a:lvl1pPr>
              <a:defRPr b="1">
                <a:solidFill>
                  <a:srgbClr val="FFFFFF"/>
                </a:solidFill>
              </a:defRPr>
            </a:lvl1pPr>
          </a:lstStyle>
          <a:p>
            <a:pPr>
              <a:defRPr/>
            </a:pPr>
            <a:fld id="{960F4351-BA15-4BFD-832E-39C80C6E415C}" type="slidenum">
              <a:rPr/>
              <a:pPr>
                <a:defRPr/>
              </a:pPr>
              <a:t>‹N›</a:t>
            </a:fld>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ttangolo 14"/>
          <p:cNvSpPr>
            <a:spLocks noChangeArrowheads="1"/>
          </p:cNvSpPr>
          <p:nvPr/>
        </p:nvSpPr>
        <p:spPr bwMode="auto">
          <a:xfrm rot="10799991">
            <a:off x="9228138" y="0"/>
            <a:ext cx="677862" cy="68580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sp>
        <p:nvSpPr>
          <p:cNvPr id="7" name="Rettangolo 10"/>
          <p:cNvSpPr>
            <a:spLocks noChangeArrowheads="1"/>
          </p:cNvSpPr>
          <p:nvPr/>
        </p:nvSpPr>
        <p:spPr bwMode="auto">
          <a:xfrm rot="10799991">
            <a:off x="0" y="354013"/>
            <a:ext cx="677863" cy="65024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sp>
        <p:nvSpPr>
          <p:cNvPr id="8" name="Rettangolo 11"/>
          <p:cNvSpPr>
            <a:spLocks noChangeArrowheads="1"/>
          </p:cNvSpPr>
          <p:nvPr/>
        </p:nvSpPr>
        <p:spPr bwMode="auto">
          <a:xfrm rot="10799991">
            <a:off x="0" y="6311900"/>
            <a:ext cx="1843088" cy="5461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sp>
        <p:nvSpPr>
          <p:cNvPr id="9" name="Rettangolo 12"/>
          <p:cNvSpPr>
            <a:spLocks noChangeArrowheads="1"/>
          </p:cNvSpPr>
          <p:nvPr/>
        </p:nvSpPr>
        <p:spPr bwMode="auto">
          <a:xfrm rot="10799991">
            <a:off x="0" y="0"/>
            <a:ext cx="1843088" cy="5461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pic>
        <p:nvPicPr>
          <p:cNvPr id="10" name="Immagine 13"/>
          <p:cNvPicPr>
            <a:picLocks noChangeAspect="1"/>
          </p:cNvPicPr>
          <p:nvPr/>
        </p:nvPicPr>
        <p:blipFill>
          <a:blip r:embed="rId2" cstate="print"/>
          <a:srcRect/>
          <a:stretch>
            <a:fillRect/>
          </a:stretch>
        </p:blipFill>
        <p:spPr bwMode="auto">
          <a:xfrm>
            <a:off x="8682038" y="6254750"/>
            <a:ext cx="304800" cy="433388"/>
          </a:xfrm>
          <a:prstGeom prst="rect">
            <a:avLst/>
          </a:prstGeom>
          <a:noFill/>
          <a:ln w="9525">
            <a:noFill/>
            <a:miter lim="800000"/>
            <a:headEnd/>
            <a:tailEnd/>
          </a:ln>
          <a:effectLst>
            <a:outerShdw dist="38096" dir="2700000" algn="tl" rotWithShape="0">
              <a:srgbClr val="000000">
                <a:alpha val="42999"/>
              </a:srgbClr>
            </a:outerShdw>
          </a:effectLst>
        </p:spPr>
      </p:pic>
      <p:pic>
        <p:nvPicPr>
          <p:cNvPr id="11" name="Picture 2" descr="alt"/>
          <p:cNvPicPr>
            <a:picLocks noChangeAspect="1" noChangeArrowheads="1"/>
          </p:cNvPicPr>
          <p:nvPr userDrawn="1"/>
        </p:nvPicPr>
        <p:blipFill>
          <a:blip r:embed="rId3" cstate="print"/>
          <a:srcRect/>
          <a:stretch>
            <a:fillRect/>
          </a:stretch>
        </p:blipFill>
        <p:spPr bwMode="auto">
          <a:xfrm>
            <a:off x="8266113" y="115888"/>
            <a:ext cx="812800" cy="547687"/>
          </a:xfrm>
          <a:prstGeom prst="rect">
            <a:avLst/>
          </a:prstGeom>
          <a:noFill/>
          <a:ln w="9525">
            <a:noFill/>
            <a:miter lim="800000"/>
            <a:headEnd/>
            <a:tailEnd/>
          </a:ln>
        </p:spPr>
      </p:pic>
      <p:sp>
        <p:nvSpPr>
          <p:cNvPr id="5" name="Title 1"/>
          <p:cNvSpPr txBox="1">
            <a:spLocks noGrp="1"/>
          </p:cNvSpPr>
          <p:nvPr>
            <p:ph type="title"/>
          </p:nvPr>
        </p:nvSpPr>
        <p:spPr>
          <a:xfrm>
            <a:off x="1008528" y="618472"/>
            <a:ext cx="7812743" cy="866311"/>
          </a:xfrm>
        </p:spPr>
        <p:txBody>
          <a:bodyPr anchorCtr="0"/>
          <a:lstStyle>
            <a:lvl1pPr algn="l">
              <a:defRPr>
                <a:solidFill>
                  <a:srgbClr val="009F34"/>
                </a:solidFill>
                <a:latin typeface="Arial" pitchFamily="34"/>
                <a:cs typeface="Arial" pitchFamily="34"/>
              </a:defRPr>
            </a:lvl1pPr>
          </a:lstStyle>
          <a:p>
            <a:pPr lvl="0"/>
            <a:r>
              <a:rPr lang="en-US"/>
              <a:t>Click to edit Master title style</a:t>
            </a:r>
          </a:p>
        </p:txBody>
      </p:sp>
      <p:sp>
        <p:nvSpPr>
          <p:cNvPr id="6" name="Content Placeholder 2"/>
          <p:cNvSpPr txBox="1">
            <a:spLocks noGrp="1"/>
          </p:cNvSpPr>
          <p:nvPr>
            <p:ph idx="1"/>
          </p:nvPr>
        </p:nvSpPr>
        <p:spPr>
          <a:xfrm>
            <a:off x="1008528" y="1600200"/>
            <a:ext cx="7812743" cy="4525959"/>
          </a:xfrm>
        </p:spPr>
        <p:txBody>
          <a:bodyPr/>
          <a:lstStyle>
            <a:lvl1pPr>
              <a:defRPr>
                <a:latin typeface="Arial" pitchFamily="34"/>
                <a:cs typeface="Arial" pitchFamily="34"/>
              </a:defRPr>
            </a:lvl1pPr>
            <a:lvl2pPr>
              <a:defRPr>
                <a:latin typeface="Arial" pitchFamily="34"/>
                <a:cs typeface="Arial" pitchFamily="34"/>
              </a:defRPr>
            </a:lvl2pPr>
            <a:lvl3pPr>
              <a:defRPr>
                <a:latin typeface="Arial" pitchFamily="34"/>
                <a:cs typeface="Arial" pitchFamily="34"/>
              </a:defRPr>
            </a:lvl3pPr>
            <a:lvl4pPr>
              <a:defRPr>
                <a:latin typeface="Arial" pitchFamily="34"/>
                <a:cs typeface="Arial" pitchFamily="34"/>
              </a:defRPr>
            </a:lvl4pPr>
            <a:lvl5pPr>
              <a:defRPr>
                <a:latin typeface="Arial" pitchFamily="34"/>
                <a:cs typeface="Arial" pitchFamily="34"/>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3"/>
          <p:cNvSpPr txBox="1">
            <a:spLocks noGrp="1"/>
          </p:cNvSpPr>
          <p:nvPr>
            <p:ph type="dt" sz="half" idx="10"/>
          </p:nvPr>
        </p:nvSpPr>
        <p:spPr>
          <a:xfrm>
            <a:off x="415925" y="6356350"/>
            <a:ext cx="1441450" cy="365125"/>
          </a:xfrm>
        </p:spPr>
        <p:txBody>
          <a:bodyPr/>
          <a:lstStyle>
            <a:lvl1pPr>
              <a:defRPr>
                <a:solidFill>
                  <a:srgbClr val="FFFFFF"/>
                </a:solidFill>
              </a:defRPr>
            </a:lvl1pPr>
          </a:lstStyle>
          <a:p>
            <a:pPr>
              <a:defRPr/>
            </a:pPr>
            <a:r>
              <a:t>6/7/2011</a:t>
            </a:r>
          </a:p>
        </p:txBody>
      </p:sp>
      <p:sp>
        <p:nvSpPr>
          <p:cNvPr id="13" name="Footer Placeholder 4"/>
          <p:cNvSpPr txBox="1">
            <a:spLocks noGrp="1"/>
          </p:cNvSpPr>
          <p:nvPr>
            <p:ph type="ftr" sz="quarter" idx="11"/>
          </p:nvPr>
        </p:nvSpPr>
        <p:spPr/>
        <p:txBody>
          <a:bodyPr/>
          <a:lstStyle>
            <a:lvl1pPr>
              <a:defRPr lang="it-IT">
                <a:solidFill>
                  <a:srgbClr val="000000"/>
                </a:solidFill>
              </a:defRPr>
            </a:lvl1pPr>
          </a:lstStyle>
          <a:p>
            <a:pPr>
              <a:defRPr/>
            </a:pPr>
            <a:endParaRPr/>
          </a:p>
        </p:txBody>
      </p:sp>
      <p:sp>
        <p:nvSpPr>
          <p:cNvPr id="14" name="Slide Number Placeholder 5"/>
          <p:cNvSpPr txBox="1">
            <a:spLocks noGrp="1"/>
          </p:cNvSpPr>
          <p:nvPr>
            <p:ph type="sldNum" sz="quarter" idx="12"/>
          </p:nvPr>
        </p:nvSpPr>
        <p:spPr>
          <a:xfrm>
            <a:off x="9104313" y="6356350"/>
            <a:ext cx="750887" cy="365125"/>
          </a:xfrm>
        </p:spPr>
        <p:txBody>
          <a:bodyPr/>
          <a:lstStyle>
            <a:lvl1pPr>
              <a:defRPr b="1">
                <a:solidFill>
                  <a:srgbClr val="FFFFFF"/>
                </a:solidFill>
              </a:defRPr>
            </a:lvl1pPr>
          </a:lstStyle>
          <a:p>
            <a:pPr>
              <a:defRPr/>
            </a:pPr>
            <a:fld id="{4567BCFD-A37B-4A1D-AB32-97E95643A3E9}" type="slidenum">
              <a:rPr/>
              <a:pPr>
                <a:defRPr/>
              </a:pPr>
              <a:t>‹N›</a:t>
            </a:fld>
            <a:endParaRPr/>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ttangolo 10"/>
          <p:cNvSpPr>
            <a:spLocks noChangeArrowheads="1"/>
          </p:cNvSpPr>
          <p:nvPr/>
        </p:nvSpPr>
        <p:spPr bwMode="auto">
          <a:xfrm rot="10799991">
            <a:off x="0" y="354013"/>
            <a:ext cx="677863" cy="65024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sp>
        <p:nvSpPr>
          <p:cNvPr id="5" name="Rettangolo 11"/>
          <p:cNvSpPr>
            <a:spLocks noChangeArrowheads="1"/>
          </p:cNvSpPr>
          <p:nvPr/>
        </p:nvSpPr>
        <p:spPr bwMode="auto">
          <a:xfrm rot="10799991">
            <a:off x="0" y="6311900"/>
            <a:ext cx="1843088" cy="5461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sp>
        <p:nvSpPr>
          <p:cNvPr id="6" name="Rettangolo 12"/>
          <p:cNvSpPr>
            <a:spLocks noChangeArrowheads="1"/>
          </p:cNvSpPr>
          <p:nvPr/>
        </p:nvSpPr>
        <p:spPr bwMode="auto">
          <a:xfrm rot="10799991">
            <a:off x="0" y="0"/>
            <a:ext cx="1843088" cy="5461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pic>
        <p:nvPicPr>
          <p:cNvPr id="7" name="Immagine 13"/>
          <p:cNvPicPr>
            <a:picLocks noChangeAspect="1"/>
          </p:cNvPicPr>
          <p:nvPr/>
        </p:nvPicPr>
        <p:blipFill>
          <a:blip r:embed="rId2" cstate="print"/>
          <a:srcRect/>
          <a:stretch>
            <a:fillRect/>
          </a:stretch>
        </p:blipFill>
        <p:spPr bwMode="auto">
          <a:xfrm>
            <a:off x="8682038" y="6254750"/>
            <a:ext cx="304800" cy="433388"/>
          </a:xfrm>
          <a:prstGeom prst="rect">
            <a:avLst/>
          </a:prstGeom>
          <a:noFill/>
          <a:ln w="9525">
            <a:noFill/>
            <a:miter lim="800000"/>
            <a:headEnd/>
            <a:tailEnd/>
          </a:ln>
          <a:effectLst>
            <a:outerShdw dist="38096" dir="2700000" algn="tl" rotWithShape="0">
              <a:srgbClr val="000000">
                <a:alpha val="42999"/>
              </a:srgbClr>
            </a:outerShdw>
          </a:effectLst>
        </p:spPr>
      </p:pic>
      <p:sp>
        <p:nvSpPr>
          <p:cNvPr id="8" name="Rettangolo 14"/>
          <p:cNvSpPr>
            <a:spLocks noChangeArrowheads="1"/>
          </p:cNvSpPr>
          <p:nvPr/>
        </p:nvSpPr>
        <p:spPr bwMode="auto">
          <a:xfrm rot="10799991">
            <a:off x="9228138" y="0"/>
            <a:ext cx="677862" cy="68580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sp>
        <p:nvSpPr>
          <p:cNvPr id="2" name="Title 1"/>
          <p:cNvSpPr txBox="1">
            <a:spLocks noGrp="1"/>
          </p:cNvSpPr>
          <p:nvPr>
            <p:ph type="title"/>
          </p:nvPr>
        </p:nvSpPr>
        <p:spPr>
          <a:xfrm>
            <a:off x="782506" y="4406905"/>
            <a:ext cx="8420096" cy="1362071"/>
          </a:xfrm>
        </p:spPr>
        <p:txBody>
          <a:bodyPr anchor="t" anchorCtr="0"/>
          <a:lstStyle>
            <a:lvl1pPr algn="l">
              <a:defRPr sz="4000" b="1" cap="all">
                <a:solidFill>
                  <a:srgbClr val="009F34"/>
                </a:solidFill>
              </a:defRPr>
            </a:lvl1pPr>
          </a:lstStyle>
          <a:p>
            <a:pPr lvl="0"/>
            <a:r>
              <a:rPr lang="en-US" dirty="0"/>
              <a:t>Click to edit Master title style</a:t>
            </a:r>
          </a:p>
        </p:txBody>
      </p:sp>
      <p:sp>
        <p:nvSpPr>
          <p:cNvPr id="3" name="Text Placeholder 2"/>
          <p:cNvSpPr txBox="1">
            <a:spLocks noGrp="1"/>
          </p:cNvSpPr>
          <p:nvPr>
            <p:ph type="body" idx="1"/>
          </p:nvPr>
        </p:nvSpPr>
        <p:spPr>
          <a:xfrm>
            <a:off x="782506" y="2906713"/>
            <a:ext cx="8420096"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9" name="Date Placeholder 3"/>
          <p:cNvSpPr txBox="1">
            <a:spLocks noGrp="1"/>
          </p:cNvSpPr>
          <p:nvPr>
            <p:ph type="dt" sz="half" idx="10"/>
          </p:nvPr>
        </p:nvSpPr>
        <p:spPr>
          <a:xfrm>
            <a:off x="415925" y="6356350"/>
            <a:ext cx="1441450" cy="365125"/>
          </a:xfrm>
        </p:spPr>
        <p:txBody>
          <a:bodyPr/>
          <a:lstStyle>
            <a:lvl1pPr>
              <a:defRPr>
                <a:solidFill>
                  <a:srgbClr val="FFFFFF"/>
                </a:solidFill>
              </a:defRPr>
            </a:lvl1pPr>
          </a:lstStyle>
          <a:p>
            <a:pPr>
              <a:defRPr/>
            </a:pPr>
            <a:r>
              <a:t>6/7/2011</a:t>
            </a:r>
          </a:p>
        </p:txBody>
      </p:sp>
      <p:sp>
        <p:nvSpPr>
          <p:cNvPr id="10" name="Footer Placeholder 4"/>
          <p:cNvSpPr txBox="1">
            <a:spLocks noGrp="1"/>
          </p:cNvSpPr>
          <p:nvPr>
            <p:ph type="ftr" sz="quarter" idx="11"/>
          </p:nvPr>
        </p:nvSpPr>
        <p:spPr/>
        <p:txBody>
          <a:bodyPr/>
          <a:lstStyle>
            <a:lvl1pPr>
              <a:defRPr lang="it-IT">
                <a:solidFill>
                  <a:srgbClr val="000000"/>
                </a:solidFill>
              </a:defRPr>
            </a:lvl1pPr>
          </a:lstStyle>
          <a:p>
            <a:pPr>
              <a:defRPr/>
            </a:pPr>
            <a:endParaRPr/>
          </a:p>
        </p:txBody>
      </p:sp>
      <p:sp>
        <p:nvSpPr>
          <p:cNvPr id="11" name="Slide Number Placeholder 5"/>
          <p:cNvSpPr txBox="1">
            <a:spLocks noGrp="1"/>
          </p:cNvSpPr>
          <p:nvPr>
            <p:ph type="sldNum" sz="quarter" idx="12"/>
          </p:nvPr>
        </p:nvSpPr>
        <p:spPr>
          <a:xfrm>
            <a:off x="9104313" y="6356350"/>
            <a:ext cx="750887" cy="365125"/>
          </a:xfrm>
        </p:spPr>
        <p:txBody>
          <a:bodyPr/>
          <a:lstStyle>
            <a:lvl1pPr>
              <a:defRPr b="1">
                <a:solidFill>
                  <a:srgbClr val="FFFFFF"/>
                </a:solidFill>
              </a:defRPr>
            </a:lvl1pPr>
          </a:lstStyle>
          <a:p>
            <a:pPr>
              <a:defRPr/>
            </a:pPr>
            <a:fld id="{E12FABE8-67B6-4E07-BF0A-733F58705651}" type="slidenum">
              <a:rPr/>
              <a:pPr>
                <a:defRPr/>
              </a:pPr>
              <a:t>‹N›</a:t>
            </a:fld>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ttangolo 10"/>
          <p:cNvSpPr>
            <a:spLocks noChangeArrowheads="1"/>
          </p:cNvSpPr>
          <p:nvPr/>
        </p:nvSpPr>
        <p:spPr bwMode="auto">
          <a:xfrm rot="10799991">
            <a:off x="0" y="354013"/>
            <a:ext cx="677863" cy="65024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sp>
        <p:nvSpPr>
          <p:cNvPr id="6" name="Rettangolo 11"/>
          <p:cNvSpPr>
            <a:spLocks noChangeArrowheads="1"/>
          </p:cNvSpPr>
          <p:nvPr/>
        </p:nvSpPr>
        <p:spPr bwMode="auto">
          <a:xfrm rot="10799991">
            <a:off x="0" y="6311900"/>
            <a:ext cx="1843088" cy="5461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sp>
        <p:nvSpPr>
          <p:cNvPr id="7" name="Rettangolo 12"/>
          <p:cNvSpPr>
            <a:spLocks noChangeArrowheads="1"/>
          </p:cNvSpPr>
          <p:nvPr/>
        </p:nvSpPr>
        <p:spPr bwMode="auto">
          <a:xfrm rot="10799991">
            <a:off x="0" y="0"/>
            <a:ext cx="1843088" cy="5461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pic>
        <p:nvPicPr>
          <p:cNvPr id="8" name="Immagine 13"/>
          <p:cNvPicPr>
            <a:picLocks noChangeAspect="1"/>
          </p:cNvPicPr>
          <p:nvPr/>
        </p:nvPicPr>
        <p:blipFill>
          <a:blip r:embed="rId2" cstate="print"/>
          <a:srcRect/>
          <a:stretch>
            <a:fillRect/>
          </a:stretch>
        </p:blipFill>
        <p:spPr bwMode="auto">
          <a:xfrm>
            <a:off x="8682038" y="6254750"/>
            <a:ext cx="304800" cy="433388"/>
          </a:xfrm>
          <a:prstGeom prst="rect">
            <a:avLst/>
          </a:prstGeom>
          <a:noFill/>
          <a:ln w="9525">
            <a:noFill/>
            <a:miter lim="800000"/>
            <a:headEnd/>
            <a:tailEnd/>
          </a:ln>
          <a:effectLst>
            <a:outerShdw dist="38096" dir="2700000" algn="tl" rotWithShape="0">
              <a:srgbClr val="000000">
                <a:alpha val="42999"/>
              </a:srgbClr>
            </a:outerShdw>
          </a:effectLst>
        </p:spPr>
      </p:pic>
      <p:sp>
        <p:nvSpPr>
          <p:cNvPr id="9" name="Rettangolo 14"/>
          <p:cNvSpPr>
            <a:spLocks noChangeArrowheads="1"/>
          </p:cNvSpPr>
          <p:nvPr/>
        </p:nvSpPr>
        <p:spPr bwMode="auto">
          <a:xfrm rot="10799991">
            <a:off x="9228138" y="0"/>
            <a:ext cx="677862" cy="68580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sp>
        <p:nvSpPr>
          <p:cNvPr id="2" name="Title 1"/>
          <p:cNvSpPr txBox="1">
            <a:spLocks noGrp="1"/>
          </p:cNvSpPr>
          <p:nvPr>
            <p:ph type="title"/>
          </p:nvPr>
        </p:nvSpPr>
        <p:spPr>
          <a:xfrm>
            <a:off x="1352598" y="661028"/>
            <a:ext cx="7776862" cy="796954"/>
          </a:xfrm>
        </p:spPr>
        <p:txBody>
          <a:bodyPr/>
          <a:lstStyle>
            <a:lvl1pPr algn="l">
              <a:defRPr>
                <a:solidFill>
                  <a:srgbClr val="009F34"/>
                </a:solidFill>
                <a:latin typeface="Arial" pitchFamily="34"/>
                <a:cs typeface="Arial" pitchFamily="34"/>
              </a:defRPr>
            </a:lvl1pPr>
          </a:lstStyle>
          <a:p>
            <a:pPr lvl="0"/>
            <a:r>
              <a:rPr lang="en-US"/>
              <a:t>Click to edit Master title style</a:t>
            </a:r>
          </a:p>
        </p:txBody>
      </p:sp>
      <p:sp>
        <p:nvSpPr>
          <p:cNvPr id="3" name="Content Placeholder 2"/>
          <p:cNvSpPr txBox="1">
            <a:spLocks noGrp="1"/>
          </p:cNvSpPr>
          <p:nvPr>
            <p:ph idx="1"/>
          </p:nvPr>
        </p:nvSpPr>
        <p:spPr>
          <a:xfrm>
            <a:off x="1280589" y="1600200"/>
            <a:ext cx="374441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5241029" y="1600200"/>
            <a:ext cx="3888431"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p:cNvSpPr txBox="1">
            <a:spLocks noGrp="1"/>
          </p:cNvSpPr>
          <p:nvPr>
            <p:ph type="dt" sz="half" idx="10"/>
          </p:nvPr>
        </p:nvSpPr>
        <p:spPr>
          <a:xfrm>
            <a:off x="415925" y="6356350"/>
            <a:ext cx="1441450" cy="365125"/>
          </a:xfrm>
        </p:spPr>
        <p:txBody>
          <a:bodyPr/>
          <a:lstStyle>
            <a:lvl1pPr>
              <a:defRPr>
                <a:solidFill>
                  <a:srgbClr val="FFFFFF"/>
                </a:solidFill>
              </a:defRPr>
            </a:lvl1pPr>
          </a:lstStyle>
          <a:p>
            <a:pPr>
              <a:defRPr/>
            </a:pPr>
            <a:r>
              <a:t>6/7/2011</a:t>
            </a:r>
          </a:p>
        </p:txBody>
      </p:sp>
      <p:sp>
        <p:nvSpPr>
          <p:cNvPr id="11" name="Footer Placeholder 4"/>
          <p:cNvSpPr txBox="1">
            <a:spLocks noGrp="1"/>
          </p:cNvSpPr>
          <p:nvPr>
            <p:ph type="ftr" sz="quarter" idx="11"/>
          </p:nvPr>
        </p:nvSpPr>
        <p:spPr/>
        <p:txBody>
          <a:bodyPr/>
          <a:lstStyle>
            <a:lvl1pPr>
              <a:defRPr lang="it-IT">
                <a:solidFill>
                  <a:srgbClr val="000000"/>
                </a:solidFill>
              </a:defRPr>
            </a:lvl1pPr>
          </a:lstStyle>
          <a:p>
            <a:pPr>
              <a:defRPr/>
            </a:pPr>
            <a:endParaRPr/>
          </a:p>
        </p:txBody>
      </p:sp>
      <p:sp>
        <p:nvSpPr>
          <p:cNvPr id="12" name="Slide Number Placeholder 5"/>
          <p:cNvSpPr txBox="1">
            <a:spLocks noGrp="1"/>
          </p:cNvSpPr>
          <p:nvPr>
            <p:ph type="sldNum" sz="quarter" idx="12"/>
          </p:nvPr>
        </p:nvSpPr>
        <p:spPr>
          <a:xfrm>
            <a:off x="9104313" y="6356350"/>
            <a:ext cx="750887" cy="365125"/>
          </a:xfrm>
        </p:spPr>
        <p:txBody>
          <a:bodyPr/>
          <a:lstStyle>
            <a:lvl1pPr>
              <a:defRPr b="1">
                <a:solidFill>
                  <a:srgbClr val="FFFFFF"/>
                </a:solidFill>
              </a:defRPr>
            </a:lvl1pPr>
          </a:lstStyle>
          <a:p>
            <a:pPr>
              <a:defRPr/>
            </a:pPr>
            <a:fld id="{1901228D-23A8-4514-A337-38AA409179CA}" type="slidenum">
              <a:rPr/>
              <a:pPr>
                <a:defRPr/>
              </a:pPr>
              <a:t>‹N›</a:t>
            </a:fld>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ttangolo 10"/>
          <p:cNvSpPr>
            <a:spLocks noChangeArrowheads="1"/>
          </p:cNvSpPr>
          <p:nvPr/>
        </p:nvSpPr>
        <p:spPr bwMode="auto">
          <a:xfrm rot="10799991">
            <a:off x="0" y="354013"/>
            <a:ext cx="677863" cy="65024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sp>
        <p:nvSpPr>
          <p:cNvPr id="4" name="Rettangolo 11"/>
          <p:cNvSpPr>
            <a:spLocks noChangeArrowheads="1"/>
          </p:cNvSpPr>
          <p:nvPr/>
        </p:nvSpPr>
        <p:spPr bwMode="auto">
          <a:xfrm rot="10799991">
            <a:off x="0" y="6311900"/>
            <a:ext cx="1843088" cy="5461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sp>
        <p:nvSpPr>
          <p:cNvPr id="5" name="Rettangolo 12"/>
          <p:cNvSpPr>
            <a:spLocks noChangeArrowheads="1"/>
          </p:cNvSpPr>
          <p:nvPr/>
        </p:nvSpPr>
        <p:spPr bwMode="auto">
          <a:xfrm rot="10799991">
            <a:off x="0" y="0"/>
            <a:ext cx="1843088" cy="5461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pic>
        <p:nvPicPr>
          <p:cNvPr id="6" name="Immagine 13"/>
          <p:cNvPicPr>
            <a:picLocks noChangeAspect="1"/>
          </p:cNvPicPr>
          <p:nvPr/>
        </p:nvPicPr>
        <p:blipFill>
          <a:blip r:embed="rId2" cstate="print"/>
          <a:srcRect/>
          <a:stretch>
            <a:fillRect/>
          </a:stretch>
        </p:blipFill>
        <p:spPr bwMode="auto">
          <a:xfrm>
            <a:off x="8682038" y="6254750"/>
            <a:ext cx="304800" cy="433388"/>
          </a:xfrm>
          <a:prstGeom prst="rect">
            <a:avLst/>
          </a:prstGeom>
          <a:noFill/>
          <a:ln w="9525">
            <a:noFill/>
            <a:miter lim="800000"/>
            <a:headEnd/>
            <a:tailEnd/>
          </a:ln>
          <a:effectLst>
            <a:outerShdw dist="38096" dir="2700000" algn="tl" rotWithShape="0">
              <a:srgbClr val="000000">
                <a:alpha val="42999"/>
              </a:srgbClr>
            </a:outerShdw>
          </a:effectLst>
        </p:spPr>
      </p:pic>
      <p:sp>
        <p:nvSpPr>
          <p:cNvPr id="7" name="Rettangolo 14"/>
          <p:cNvSpPr>
            <a:spLocks noChangeArrowheads="1"/>
          </p:cNvSpPr>
          <p:nvPr/>
        </p:nvSpPr>
        <p:spPr bwMode="auto">
          <a:xfrm rot="10799991">
            <a:off x="9228138" y="0"/>
            <a:ext cx="677862" cy="68580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sp>
        <p:nvSpPr>
          <p:cNvPr id="2" name="Title 1"/>
          <p:cNvSpPr txBox="1">
            <a:spLocks noGrp="1"/>
          </p:cNvSpPr>
          <p:nvPr>
            <p:ph type="title"/>
          </p:nvPr>
        </p:nvSpPr>
        <p:spPr>
          <a:xfrm>
            <a:off x="1352600" y="615820"/>
            <a:ext cx="7776860" cy="868963"/>
          </a:xfrm>
        </p:spPr>
        <p:txBody>
          <a:bodyPr/>
          <a:lstStyle>
            <a:lvl1pPr algn="l">
              <a:defRPr>
                <a:solidFill>
                  <a:srgbClr val="009F34"/>
                </a:solidFill>
                <a:latin typeface="Arial" pitchFamily="34"/>
                <a:cs typeface="Arial" pitchFamily="34"/>
              </a:defRPr>
            </a:lvl1pPr>
          </a:lstStyle>
          <a:p>
            <a:pPr lvl="0"/>
            <a:r>
              <a:rPr lang="en-US"/>
              <a:t>Click to edit Master title style</a:t>
            </a:r>
          </a:p>
        </p:txBody>
      </p:sp>
      <p:sp>
        <p:nvSpPr>
          <p:cNvPr id="8" name="Date Placeholder 3"/>
          <p:cNvSpPr txBox="1">
            <a:spLocks noGrp="1"/>
          </p:cNvSpPr>
          <p:nvPr>
            <p:ph type="dt" sz="half" idx="10"/>
          </p:nvPr>
        </p:nvSpPr>
        <p:spPr>
          <a:xfrm>
            <a:off x="415925" y="6356350"/>
            <a:ext cx="1441450" cy="365125"/>
          </a:xfrm>
        </p:spPr>
        <p:txBody>
          <a:bodyPr/>
          <a:lstStyle>
            <a:lvl1pPr>
              <a:defRPr>
                <a:solidFill>
                  <a:srgbClr val="FFFFFF"/>
                </a:solidFill>
              </a:defRPr>
            </a:lvl1pPr>
          </a:lstStyle>
          <a:p>
            <a:pPr>
              <a:defRPr/>
            </a:pPr>
            <a:r>
              <a:t>6/7/2011</a:t>
            </a:r>
          </a:p>
        </p:txBody>
      </p:sp>
      <p:sp>
        <p:nvSpPr>
          <p:cNvPr id="9" name="Footer Placeholder 4"/>
          <p:cNvSpPr txBox="1">
            <a:spLocks noGrp="1"/>
          </p:cNvSpPr>
          <p:nvPr>
            <p:ph type="ftr" sz="quarter" idx="11"/>
          </p:nvPr>
        </p:nvSpPr>
        <p:spPr/>
        <p:txBody>
          <a:bodyPr/>
          <a:lstStyle>
            <a:lvl1pPr>
              <a:defRPr lang="it-IT">
                <a:solidFill>
                  <a:srgbClr val="000000"/>
                </a:solidFill>
              </a:defRPr>
            </a:lvl1pPr>
          </a:lstStyle>
          <a:p>
            <a:pPr>
              <a:defRPr/>
            </a:pPr>
            <a:endParaRPr/>
          </a:p>
        </p:txBody>
      </p:sp>
      <p:sp>
        <p:nvSpPr>
          <p:cNvPr id="10" name="Slide Number Placeholder 5"/>
          <p:cNvSpPr txBox="1">
            <a:spLocks noGrp="1"/>
          </p:cNvSpPr>
          <p:nvPr>
            <p:ph type="sldNum" sz="quarter" idx="12"/>
          </p:nvPr>
        </p:nvSpPr>
        <p:spPr>
          <a:xfrm>
            <a:off x="9104313" y="6356350"/>
            <a:ext cx="750887" cy="365125"/>
          </a:xfrm>
        </p:spPr>
        <p:txBody>
          <a:bodyPr/>
          <a:lstStyle>
            <a:lvl1pPr>
              <a:defRPr b="1">
                <a:solidFill>
                  <a:srgbClr val="FFFFFF"/>
                </a:solidFill>
              </a:defRPr>
            </a:lvl1pPr>
          </a:lstStyle>
          <a:p>
            <a:pPr>
              <a:defRPr/>
            </a:pPr>
            <a:fld id="{15E59426-75AB-402D-BDF9-F07992F69745}" type="slidenum">
              <a:rPr/>
              <a:pPr>
                <a:defRPr/>
              </a:pPr>
              <a:t>‹N›</a:t>
            </a:fld>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ttangolo 10"/>
          <p:cNvSpPr>
            <a:spLocks noChangeArrowheads="1"/>
          </p:cNvSpPr>
          <p:nvPr/>
        </p:nvSpPr>
        <p:spPr bwMode="auto">
          <a:xfrm rot="10799991">
            <a:off x="0" y="354013"/>
            <a:ext cx="677863" cy="65024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sp>
        <p:nvSpPr>
          <p:cNvPr id="3" name="Rettangolo 11"/>
          <p:cNvSpPr>
            <a:spLocks noChangeArrowheads="1"/>
          </p:cNvSpPr>
          <p:nvPr/>
        </p:nvSpPr>
        <p:spPr bwMode="auto">
          <a:xfrm rot="10799991">
            <a:off x="0" y="6311900"/>
            <a:ext cx="1843088" cy="5461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sp>
        <p:nvSpPr>
          <p:cNvPr id="4" name="Rettangolo 12"/>
          <p:cNvSpPr>
            <a:spLocks noChangeArrowheads="1"/>
          </p:cNvSpPr>
          <p:nvPr/>
        </p:nvSpPr>
        <p:spPr bwMode="auto">
          <a:xfrm rot="10799991">
            <a:off x="0" y="0"/>
            <a:ext cx="1843088" cy="5461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pic>
        <p:nvPicPr>
          <p:cNvPr id="5" name="Immagine 13"/>
          <p:cNvPicPr>
            <a:picLocks noChangeAspect="1"/>
          </p:cNvPicPr>
          <p:nvPr/>
        </p:nvPicPr>
        <p:blipFill>
          <a:blip r:embed="rId2" cstate="print"/>
          <a:srcRect/>
          <a:stretch>
            <a:fillRect/>
          </a:stretch>
        </p:blipFill>
        <p:spPr bwMode="auto">
          <a:xfrm>
            <a:off x="8682038" y="6254750"/>
            <a:ext cx="304800" cy="433388"/>
          </a:xfrm>
          <a:prstGeom prst="rect">
            <a:avLst/>
          </a:prstGeom>
          <a:noFill/>
          <a:ln w="9525">
            <a:noFill/>
            <a:miter lim="800000"/>
            <a:headEnd/>
            <a:tailEnd/>
          </a:ln>
          <a:effectLst>
            <a:outerShdw dist="38096" dir="2700000" algn="tl" rotWithShape="0">
              <a:srgbClr val="000000">
                <a:alpha val="42999"/>
              </a:srgbClr>
            </a:outerShdw>
          </a:effectLst>
        </p:spPr>
      </p:pic>
      <p:sp>
        <p:nvSpPr>
          <p:cNvPr id="6" name="Rettangolo 14"/>
          <p:cNvSpPr>
            <a:spLocks noChangeArrowheads="1"/>
          </p:cNvSpPr>
          <p:nvPr/>
        </p:nvSpPr>
        <p:spPr bwMode="auto">
          <a:xfrm rot="10799991">
            <a:off x="9228138" y="0"/>
            <a:ext cx="677862" cy="68580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sp>
        <p:nvSpPr>
          <p:cNvPr id="7" name="Date Placeholder 3"/>
          <p:cNvSpPr txBox="1">
            <a:spLocks noGrp="1"/>
          </p:cNvSpPr>
          <p:nvPr>
            <p:ph type="dt" sz="half" idx="10"/>
          </p:nvPr>
        </p:nvSpPr>
        <p:spPr>
          <a:xfrm>
            <a:off x="415925" y="6356350"/>
            <a:ext cx="1441450" cy="365125"/>
          </a:xfrm>
        </p:spPr>
        <p:txBody>
          <a:bodyPr/>
          <a:lstStyle>
            <a:lvl1pPr>
              <a:defRPr>
                <a:solidFill>
                  <a:srgbClr val="FFFFFF"/>
                </a:solidFill>
              </a:defRPr>
            </a:lvl1pPr>
          </a:lstStyle>
          <a:p>
            <a:pPr>
              <a:defRPr/>
            </a:pPr>
            <a:r>
              <a:t>6/7/2011</a:t>
            </a:r>
          </a:p>
        </p:txBody>
      </p:sp>
      <p:sp>
        <p:nvSpPr>
          <p:cNvPr id="8" name="Footer Placeholder 4"/>
          <p:cNvSpPr txBox="1">
            <a:spLocks noGrp="1"/>
          </p:cNvSpPr>
          <p:nvPr>
            <p:ph type="ftr" sz="quarter" idx="11"/>
          </p:nvPr>
        </p:nvSpPr>
        <p:spPr/>
        <p:txBody>
          <a:bodyPr/>
          <a:lstStyle>
            <a:lvl1pPr>
              <a:defRPr lang="it-IT">
                <a:solidFill>
                  <a:srgbClr val="000000"/>
                </a:solidFill>
              </a:defRPr>
            </a:lvl1pPr>
          </a:lstStyle>
          <a:p>
            <a:pPr>
              <a:defRPr/>
            </a:pPr>
            <a:endParaRPr/>
          </a:p>
        </p:txBody>
      </p:sp>
      <p:sp>
        <p:nvSpPr>
          <p:cNvPr id="9" name="Slide Number Placeholder 5"/>
          <p:cNvSpPr txBox="1">
            <a:spLocks noGrp="1"/>
          </p:cNvSpPr>
          <p:nvPr>
            <p:ph type="sldNum" sz="quarter" idx="12"/>
          </p:nvPr>
        </p:nvSpPr>
        <p:spPr>
          <a:xfrm>
            <a:off x="9104313" y="6356350"/>
            <a:ext cx="750887" cy="365125"/>
          </a:xfrm>
        </p:spPr>
        <p:txBody>
          <a:bodyPr/>
          <a:lstStyle>
            <a:lvl1pPr>
              <a:defRPr b="1">
                <a:solidFill>
                  <a:srgbClr val="FFFFFF"/>
                </a:solidFill>
              </a:defRPr>
            </a:lvl1pPr>
          </a:lstStyle>
          <a:p>
            <a:pPr>
              <a:defRPr/>
            </a:pPr>
            <a:fld id="{AB82F7D5-ED7C-4796-A974-FB3AB35B2224}" type="slidenum">
              <a:rPr/>
              <a:pPr>
                <a:defRPr/>
              </a:pPr>
              <a:t>‹N›</a:t>
            </a:fld>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ttangolo 10"/>
          <p:cNvSpPr>
            <a:spLocks noChangeArrowheads="1"/>
          </p:cNvSpPr>
          <p:nvPr/>
        </p:nvSpPr>
        <p:spPr bwMode="auto">
          <a:xfrm rot="10799991">
            <a:off x="0" y="354013"/>
            <a:ext cx="677863" cy="65024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sp>
        <p:nvSpPr>
          <p:cNvPr id="6" name="Rettangolo 11"/>
          <p:cNvSpPr>
            <a:spLocks noChangeArrowheads="1"/>
          </p:cNvSpPr>
          <p:nvPr/>
        </p:nvSpPr>
        <p:spPr bwMode="auto">
          <a:xfrm rot="10799991">
            <a:off x="0" y="6311900"/>
            <a:ext cx="1843088" cy="5461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sp>
        <p:nvSpPr>
          <p:cNvPr id="7" name="Rettangolo 12"/>
          <p:cNvSpPr>
            <a:spLocks noChangeArrowheads="1"/>
          </p:cNvSpPr>
          <p:nvPr/>
        </p:nvSpPr>
        <p:spPr bwMode="auto">
          <a:xfrm rot="10799991">
            <a:off x="0" y="0"/>
            <a:ext cx="1843088" cy="5461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pic>
        <p:nvPicPr>
          <p:cNvPr id="8" name="Immagine 13"/>
          <p:cNvPicPr>
            <a:picLocks noChangeAspect="1"/>
          </p:cNvPicPr>
          <p:nvPr/>
        </p:nvPicPr>
        <p:blipFill>
          <a:blip r:embed="rId2" cstate="print"/>
          <a:srcRect/>
          <a:stretch>
            <a:fillRect/>
          </a:stretch>
        </p:blipFill>
        <p:spPr bwMode="auto">
          <a:xfrm>
            <a:off x="8682038" y="6254750"/>
            <a:ext cx="304800" cy="433388"/>
          </a:xfrm>
          <a:prstGeom prst="rect">
            <a:avLst/>
          </a:prstGeom>
          <a:noFill/>
          <a:ln w="9525">
            <a:noFill/>
            <a:miter lim="800000"/>
            <a:headEnd/>
            <a:tailEnd/>
          </a:ln>
          <a:effectLst>
            <a:outerShdw dist="38096" dir="2700000" algn="tl" rotWithShape="0">
              <a:srgbClr val="000000">
                <a:alpha val="42999"/>
              </a:srgbClr>
            </a:outerShdw>
          </a:effectLst>
        </p:spPr>
      </p:pic>
      <p:sp>
        <p:nvSpPr>
          <p:cNvPr id="9" name="Rettangolo 14"/>
          <p:cNvSpPr>
            <a:spLocks noChangeArrowheads="1"/>
          </p:cNvSpPr>
          <p:nvPr/>
        </p:nvSpPr>
        <p:spPr bwMode="auto">
          <a:xfrm rot="10799991">
            <a:off x="9228138" y="0"/>
            <a:ext cx="677862" cy="68580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sp>
        <p:nvSpPr>
          <p:cNvPr id="2" name="Title 1"/>
          <p:cNvSpPr txBox="1">
            <a:spLocks noGrp="1"/>
          </p:cNvSpPr>
          <p:nvPr>
            <p:ph type="title"/>
          </p:nvPr>
        </p:nvSpPr>
        <p:spPr>
          <a:xfrm>
            <a:off x="920553" y="620685"/>
            <a:ext cx="2833753" cy="814410"/>
          </a:xfrm>
        </p:spPr>
        <p:txBody>
          <a:bodyPr anchor="b" anchorCtr="0"/>
          <a:lstStyle>
            <a:lvl1pPr algn="l">
              <a:defRPr sz="2000" b="1">
                <a:solidFill>
                  <a:srgbClr val="009F34"/>
                </a:solidFill>
                <a:latin typeface="Arial" pitchFamily="34"/>
                <a:cs typeface="Arial" pitchFamily="34"/>
              </a:defRPr>
            </a:lvl1pPr>
          </a:lstStyle>
          <a:p>
            <a:pPr lvl="0"/>
            <a:r>
              <a:rPr lang="en-US" dirty="0"/>
              <a:t>Click to edit Master title style</a:t>
            </a:r>
          </a:p>
        </p:txBody>
      </p:sp>
      <p:sp>
        <p:nvSpPr>
          <p:cNvPr id="3" name="Content Placeholder 2"/>
          <p:cNvSpPr txBox="1">
            <a:spLocks noGrp="1"/>
          </p:cNvSpPr>
          <p:nvPr>
            <p:ph idx="1"/>
          </p:nvPr>
        </p:nvSpPr>
        <p:spPr>
          <a:xfrm>
            <a:off x="3872968" y="620688"/>
            <a:ext cx="5537725" cy="5505470"/>
          </a:xfrm>
        </p:spPr>
        <p:txBody>
          <a:bodyPr/>
          <a:lstStyle>
            <a:lvl1pPr>
              <a:defRPr>
                <a:latin typeface="Arial" pitchFamily="34"/>
                <a:cs typeface="Arial" pitchFamily="34"/>
              </a:defRPr>
            </a:lvl1pPr>
            <a:lvl2pPr>
              <a:defRPr>
                <a:latin typeface="Arial" pitchFamily="34"/>
                <a:cs typeface="Arial" pitchFamily="34"/>
              </a:defRPr>
            </a:lvl2pPr>
            <a:lvl3pPr>
              <a:defRPr>
                <a:latin typeface="Arial" pitchFamily="34"/>
                <a:cs typeface="Arial" pitchFamily="34"/>
              </a:defRPr>
            </a:lvl3pPr>
            <a:lvl4pPr>
              <a:defRPr>
                <a:latin typeface="Arial" pitchFamily="34"/>
                <a:cs typeface="Arial" pitchFamily="34"/>
              </a:defRPr>
            </a:lvl4pPr>
            <a:lvl5pPr>
              <a:defRPr>
                <a:latin typeface="Arial" pitchFamily="34"/>
                <a:cs typeface="Arial" pitchFamily="34"/>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txBox="1">
            <a:spLocks noGrp="1"/>
          </p:cNvSpPr>
          <p:nvPr>
            <p:ph type="body" idx="2"/>
          </p:nvPr>
        </p:nvSpPr>
        <p:spPr>
          <a:xfrm>
            <a:off x="920553" y="1844820"/>
            <a:ext cx="2833753" cy="4281348"/>
          </a:xfrm>
        </p:spPr>
        <p:txBody>
          <a:bodyPr/>
          <a:lstStyle>
            <a:lvl1pPr marL="0" indent="0">
              <a:spcBef>
                <a:spcPts val="300"/>
              </a:spcBef>
              <a:buNone/>
              <a:defRPr sz="1400">
                <a:latin typeface="Arial" pitchFamily="34"/>
                <a:cs typeface="Arial" pitchFamily="34"/>
              </a:defRPr>
            </a:lvl1pPr>
          </a:lstStyle>
          <a:p>
            <a:pPr lvl="0"/>
            <a:r>
              <a:rPr lang="en-US"/>
              <a:t>Click to edit Master text styles</a:t>
            </a:r>
          </a:p>
        </p:txBody>
      </p:sp>
      <p:sp>
        <p:nvSpPr>
          <p:cNvPr id="10" name="Date Placeholder 3"/>
          <p:cNvSpPr txBox="1">
            <a:spLocks noGrp="1"/>
          </p:cNvSpPr>
          <p:nvPr>
            <p:ph type="dt" sz="half" idx="10"/>
          </p:nvPr>
        </p:nvSpPr>
        <p:spPr>
          <a:xfrm>
            <a:off x="415925" y="6356350"/>
            <a:ext cx="1441450" cy="365125"/>
          </a:xfrm>
        </p:spPr>
        <p:txBody>
          <a:bodyPr/>
          <a:lstStyle>
            <a:lvl1pPr>
              <a:defRPr>
                <a:solidFill>
                  <a:srgbClr val="FFFFFF"/>
                </a:solidFill>
              </a:defRPr>
            </a:lvl1pPr>
          </a:lstStyle>
          <a:p>
            <a:pPr>
              <a:defRPr/>
            </a:pPr>
            <a:r>
              <a:t>6/7/2011</a:t>
            </a:r>
          </a:p>
        </p:txBody>
      </p:sp>
      <p:sp>
        <p:nvSpPr>
          <p:cNvPr id="11" name="Footer Placeholder 4"/>
          <p:cNvSpPr txBox="1">
            <a:spLocks noGrp="1"/>
          </p:cNvSpPr>
          <p:nvPr>
            <p:ph type="ftr" sz="quarter" idx="11"/>
          </p:nvPr>
        </p:nvSpPr>
        <p:spPr/>
        <p:txBody>
          <a:bodyPr/>
          <a:lstStyle>
            <a:lvl1pPr>
              <a:defRPr lang="it-IT">
                <a:solidFill>
                  <a:srgbClr val="000000"/>
                </a:solidFill>
              </a:defRPr>
            </a:lvl1pPr>
          </a:lstStyle>
          <a:p>
            <a:pPr>
              <a:defRPr/>
            </a:pPr>
            <a:endParaRPr/>
          </a:p>
        </p:txBody>
      </p:sp>
      <p:sp>
        <p:nvSpPr>
          <p:cNvPr id="12" name="Slide Number Placeholder 5"/>
          <p:cNvSpPr txBox="1">
            <a:spLocks noGrp="1"/>
          </p:cNvSpPr>
          <p:nvPr>
            <p:ph type="sldNum" sz="quarter" idx="12"/>
          </p:nvPr>
        </p:nvSpPr>
        <p:spPr>
          <a:xfrm>
            <a:off x="9104313" y="6356350"/>
            <a:ext cx="750887" cy="365125"/>
          </a:xfrm>
        </p:spPr>
        <p:txBody>
          <a:bodyPr/>
          <a:lstStyle>
            <a:lvl1pPr>
              <a:defRPr b="1">
                <a:solidFill>
                  <a:srgbClr val="FFFFFF"/>
                </a:solidFill>
              </a:defRPr>
            </a:lvl1pPr>
          </a:lstStyle>
          <a:p>
            <a:pPr>
              <a:defRPr/>
            </a:pPr>
            <a:fld id="{87E19CA0-23C4-461B-806E-D29F058FD2B5}" type="slidenum">
              <a:rPr/>
              <a:pPr>
                <a:defRPr/>
              </a:pPr>
              <a:t>‹N›</a:t>
            </a:fld>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ttangolo 10"/>
          <p:cNvSpPr>
            <a:spLocks noChangeArrowheads="1"/>
          </p:cNvSpPr>
          <p:nvPr/>
        </p:nvSpPr>
        <p:spPr bwMode="auto">
          <a:xfrm rot="10799991">
            <a:off x="0" y="354013"/>
            <a:ext cx="677863" cy="65024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sp>
        <p:nvSpPr>
          <p:cNvPr id="6" name="Rettangolo 11"/>
          <p:cNvSpPr>
            <a:spLocks noChangeArrowheads="1"/>
          </p:cNvSpPr>
          <p:nvPr/>
        </p:nvSpPr>
        <p:spPr bwMode="auto">
          <a:xfrm rot="10799991">
            <a:off x="0" y="6311900"/>
            <a:ext cx="1843088" cy="5461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sp>
        <p:nvSpPr>
          <p:cNvPr id="7" name="Rettangolo 12"/>
          <p:cNvSpPr>
            <a:spLocks noChangeArrowheads="1"/>
          </p:cNvSpPr>
          <p:nvPr/>
        </p:nvSpPr>
        <p:spPr bwMode="auto">
          <a:xfrm rot="10799991">
            <a:off x="0" y="0"/>
            <a:ext cx="1843088" cy="5461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pic>
        <p:nvPicPr>
          <p:cNvPr id="8" name="Immagine 13"/>
          <p:cNvPicPr>
            <a:picLocks noChangeAspect="1"/>
          </p:cNvPicPr>
          <p:nvPr/>
        </p:nvPicPr>
        <p:blipFill>
          <a:blip r:embed="rId2" cstate="print"/>
          <a:srcRect/>
          <a:stretch>
            <a:fillRect/>
          </a:stretch>
        </p:blipFill>
        <p:spPr bwMode="auto">
          <a:xfrm>
            <a:off x="8682038" y="6254750"/>
            <a:ext cx="304800" cy="433388"/>
          </a:xfrm>
          <a:prstGeom prst="rect">
            <a:avLst/>
          </a:prstGeom>
          <a:noFill/>
          <a:ln w="9525">
            <a:noFill/>
            <a:miter lim="800000"/>
            <a:headEnd/>
            <a:tailEnd/>
          </a:ln>
          <a:effectLst>
            <a:outerShdw dist="38096" dir="2700000" algn="tl" rotWithShape="0">
              <a:srgbClr val="000000">
                <a:alpha val="42999"/>
              </a:srgbClr>
            </a:outerShdw>
          </a:effectLst>
        </p:spPr>
      </p:pic>
      <p:sp>
        <p:nvSpPr>
          <p:cNvPr id="9" name="Rettangolo 14"/>
          <p:cNvSpPr>
            <a:spLocks noChangeArrowheads="1"/>
          </p:cNvSpPr>
          <p:nvPr/>
        </p:nvSpPr>
        <p:spPr bwMode="auto">
          <a:xfrm rot="10799991">
            <a:off x="9228138" y="0"/>
            <a:ext cx="677862" cy="68580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sp>
        <p:nvSpPr>
          <p:cNvPr id="2" name="Title 1"/>
          <p:cNvSpPr txBox="1">
            <a:spLocks noGrp="1"/>
          </p:cNvSpPr>
          <p:nvPr>
            <p:ph type="title"/>
          </p:nvPr>
        </p:nvSpPr>
        <p:spPr>
          <a:xfrm>
            <a:off x="1941646" y="4800600"/>
            <a:ext cx="5943600" cy="566735"/>
          </a:xfrm>
        </p:spPr>
        <p:txBody>
          <a:bodyPr anchor="b" anchorCtr="0"/>
          <a:lstStyle>
            <a:lvl1pPr algn="l">
              <a:defRPr sz="2000" b="1">
                <a:solidFill>
                  <a:srgbClr val="009F34"/>
                </a:solidFill>
                <a:latin typeface="Arial" pitchFamily="34"/>
                <a:cs typeface="Arial" pitchFamily="34"/>
              </a:defRPr>
            </a:lvl1pPr>
          </a:lstStyle>
          <a:p>
            <a:pPr lvl="0"/>
            <a:r>
              <a:rPr lang="en-US" dirty="0"/>
              <a:t>Click to edit Master title style</a:t>
            </a:r>
          </a:p>
        </p:txBody>
      </p:sp>
      <p:sp>
        <p:nvSpPr>
          <p:cNvPr id="3" name="Picture Placeholder 2"/>
          <p:cNvSpPr txBox="1">
            <a:spLocks noGrp="1"/>
          </p:cNvSpPr>
          <p:nvPr>
            <p:ph type="pic" idx="1"/>
          </p:nvPr>
        </p:nvSpPr>
        <p:spPr>
          <a:xfrm>
            <a:off x="1941646" y="612776"/>
            <a:ext cx="5943600" cy="4114800"/>
          </a:xfrm>
        </p:spPr>
        <p:txBody>
          <a:bodyPr/>
          <a:lstStyle>
            <a:lvl1pPr marL="0" indent="0">
              <a:buNone/>
              <a:defRPr>
                <a:latin typeface="Arial" pitchFamily="34"/>
                <a:cs typeface="Arial" pitchFamily="34"/>
              </a:defRPr>
            </a:lvl1pPr>
          </a:lstStyle>
          <a:p>
            <a:pPr lvl="0"/>
            <a:endParaRPr lang="en-US" noProof="0" smtClean="0"/>
          </a:p>
        </p:txBody>
      </p:sp>
      <p:sp>
        <p:nvSpPr>
          <p:cNvPr id="4" name="Text Placeholder 3"/>
          <p:cNvSpPr txBox="1">
            <a:spLocks noGrp="1"/>
          </p:cNvSpPr>
          <p:nvPr>
            <p:ph type="body" idx="2"/>
          </p:nvPr>
        </p:nvSpPr>
        <p:spPr>
          <a:xfrm>
            <a:off x="1941646" y="5367335"/>
            <a:ext cx="5943600" cy="804864"/>
          </a:xfrm>
        </p:spPr>
        <p:txBody>
          <a:bodyPr/>
          <a:lstStyle>
            <a:lvl1pPr marL="0" indent="0">
              <a:spcBef>
                <a:spcPts val="300"/>
              </a:spcBef>
              <a:buNone/>
              <a:defRPr sz="1400">
                <a:latin typeface="Arial" pitchFamily="34"/>
                <a:cs typeface="Arial" pitchFamily="34"/>
              </a:defRPr>
            </a:lvl1pPr>
          </a:lstStyle>
          <a:p>
            <a:pPr lvl="0"/>
            <a:r>
              <a:rPr lang="en-US"/>
              <a:t>Click to edit Master text styles</a:t>
            </a:r>
          </a:p>
        </p:txBody>
      </p:sp>
      <p:sp>
        <p:nvSpPr>
          <p:cNvPr id="10" name="Date Placeholder 3"/>
          <p:cNvSpPr txBox="1">
            <a:spLocks noGrp="1"/>
          </p:cNvSpPr>
          <p:nvPr>
            <p:ph type="dt" sz="half" idx="10"/>
          </p:nvPr>
        </p:nvSpPr>
        <p:spPr>
          <a:xfrm>
            <a:off x="415925" y="6356350"/>
            <a:ext cx="1441450" cy="365125"/>
          </a:xfrm>
        </p:spPr>
        <p:txBody>
          <a:bodyPr/>
          <a:lstStyle>
            <a:lvl1pPr>
              <a:defRPr>
                <a:solidFill>
                  <a:srgbClr val="FFFFFF"/>
                </a:solidFill>
              </a:defRPr>
            </a:lvl1pPr>
          </a:lstStyle>
          <a:p>
            <a:pPr>
              <a:defRPr/>
            </a:pPr>
            <a:r>
              <a:t>6/7/2011</a:t>
            </a:r>
          </a:p>
        </p:txBody>
      </p:sp>
      <p:sp>
        <p:nvSpPr>
          <p:cNvPr id="11" name="Footer Placeholder 4"/>
          <p:cNvSpPr txBox="1">
            <a:spLocks noGrp="1"/>
          </p:cNvSpPr>
          <p:nvPr>
            <p:ph type="ftr" sz="quarter" idx="11"/>
          </p:nvPr>
        </p:nvSpPr>
        <p:spPr/>
        <p:txBody>
          <a:bodyPr/>
          <a:lstStyle>
            <a:lvl1pPr>
              <a:defRPr lang="it-IT">
                <a:solidFill>
                  <a:srgbClr val="000000"/>
                </a:solidFill>
              </a:defRPr>
            </a:lvl1pPr>
          </a:lstStyle>
          <a:p>
            <a:pPr>
              <a:defRPr/>
            </a:pPr>
            <a:endParaRPr/>
          </a:p>
        </p:txBody>
      </p:sp>
      <p:sp>
        <p:nvSpPr>
          <p:cNvPr id="12" name="Slide Number Placeholder 5"/>
          <p:cNvSpPr txBox="1">
            <a:spLocks noGrp="1"/>
          </p:cNvSpPr>
          <p:nvPr>
            <p:ph type="sldNum" sz="quarter" idx="12"/>
          </p:nvPr>
        </p:nvSpPr>
        <p:spPr>
          <a:xfrm>
            <a:off x="9104313" y="6356350"/>
            <a:ext cx="750887" cy="365125"/>
          </a:xfrm>
        </p:spPr>
        <p:txBody>
          <a:bodyPr/>
          <a:lstStyle>
            <a:lvl1pPr>
              <a:defRPr b="1">
                <a:solidFill>
                  <a:srgbClr val="FFFFFF"/>
                </a:solidFill>
              </a:defRPr>
            </a:lvl1pPr>
          </a:lstStyle>
          <a:p>
            <a:pPr>
              <a:defRPr/>
            </a:pPr>
            <a:fld id="{1DDEC8E6-926A-4A0F-B13B-9613CF3B9A02}" type="slidenum">
              <a:rPr/>
              <a:pPr>
                <a:defRPr/>
              </a:pPr>
              <a:t>‹N›</a:t>
            </a:fld>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ttangolo 10"/>
          <p:cNvSpPr>
            <a:spLocks noChangeArrowheads="1"/>
          </p:cNvSpPr>
          <p:nvPr/>
        </p:nvSpPr>
        <p:spPr bwMode="auto">
          <a:xfrm rot="10799991">
            <a:off x="0" y="354013"/>
            <a:ext cx="677863" cy="65024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sp>
        <p:nvSpPr>
          <p:cNvPr id="5" name="Rettangolo 11"/>
          <p:cNvSpPr>
            <a:spLocks noChangeArrowheads="1"/>
          </p:cNvSpPr>
          <p:nvPr/>
        </p:nvSpPr>
        <p:spPr bwMode="auto">
          <a:xfrm rot="10799991">
            <a:off x="0" y="6311900"/>
            <a:ext cx="1843088" cy="5461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sp>
        <p:nvSpPr>
          <p:cNvPr id="6" name="Rettangolo 12"/>
          <p:cNvSpPr>
            <a:spLocks noChangeArrowheads="1"/>
          </p:cNvSpPr>
          <p:nvPr/>
        </p:nvSpPr>
        <p:spPr bwMode="auto">
          <a:xfrm rot="10799991">
            <a:off x="0" y="0"/>
            <a:ext cx="1843088" cy="5461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pic>
        <p:nvPicPr>
          <p:cNvPr id="7" name="Immagine 13"/>
          <p:cNvPicPr>
            <a:picLocks noChangeAspect="1"/>
          </p:cNvPicPr>
          <p:nvPr/>
        </p:nvPicPr>
        <p:blipFill>
          <a:blip r:embed="rId2" cstate="print"/>
          <a:srcRect/>
          <a:stretch>
            <a:fillRect/>
          </a:stretch>
        </p:blipFill>
        <p:spPr bwMode="auto">
          <a:xfrm>
            <a:off x="8682038" y="6254750"/>
            <a:ext cx="304800" cy="433388"/>
          </a:xfrm>
          <a:prstGeom prst="rect">
            <a:avLst/>
          </a:prstGeom>
          <a:noFill/>
          <a:ln w="9525">
            <a:noFill/>
            <a:miter lim="800000"/>
            <a:headEnd/>
            <a:tailEnd/>
          </a:ln>
          <a:effectLst>
            <a:outerShdw dist="38096" dir="2700000" algn="tl" rotWithShape="0">
              <a:srgbClr val="000000">
                <a:alpha val="42999"/>
              </a:srgbClr>
            </a:outerShdw>
          </a:effectLst>
        </p:spPr>
      </p:pic>
      <p:sp>
        <p:nvSpPr>
          <p:cNvPr id="8" name="Rettangolo 14"/>
          <p:cNvSpPr>
            <a:spLocks noChangeArrowheads="1"/>
          </p:cNvSpPr>
          <p:nvPr/>
        </p:nvSpPr>
        <p:spPr bwMode="auto">
          <a:xfrm rot="10799991">
            <a:off x="9228138" y="0"/>
            <a:ext cx="677862" cy="6858000"/>
          </a:xfrm>
          <a:prstGeom prst="rect">
            <a:avLst/>
          </a:prstGeom>
          <a:solidFill>
            <a:srgbClr val="009F34"/>
          </a:solidFill>
          <a:ln w="9525">
            <a:noFill/>
            <a:miter lim="800000"/>
            <a:headEnd/>
            <a:tailEnd/>
          </a:ln>
        </p:spPr>
        <p:txBody>
          <a:bodyPr anchor="ctr" anchorCtr="1"/>
          <a:lstStyle/>
          <a:p>
            <a:pPr algn="ctr">
              <a:defRPr/>
            </a:pPr>
            <a:endParaRPr lang="it-IT">
              <a:solidFill>
                <a:srgbClr val="FFFFFF"/>
              </a:solidFill>
              <a:latin typeface="Calibri" pitchFamily="34" charset="0"/>
            </a:endParaRPr>
          </a:p>
        </p:txBody>
      </p:sp>
      <p:sp>
        <p:nvSpPr>
          <p:cNvPr id="2" name="Title 1"/>
          <p:cNvSpPr txBox="1">
            <a:spLocks noGrp="1"/>
          </p:cNvSpPr>
          <p:nvPr>
            <p:ph type="title"/>
          </p:nvPr>
        </p:nvSpPr>
        <p:spPr>
          <a:xfrm>
            <a:off x="920552" y="692694"/>
            <a:ext cx="8136904" cy="792089"/>
          </a:xfrm>
        </p:spPr>
        <p:txBody>
          <a:bodyPr/>
          <a:lstStyle>
            <a:lvl1pPr>
              <a:defRPr>
                <a:solidFill>
                  <a:srgbClr val="009F34"/>
                </a:solidFill>
              </a:defRPr>
            </a:lvl1pPr>
          </a:lstStyle>
          <a:p>
            <a:pPr lvl="0"/>
            <a:r>
              <a:rPr lang="en-US" dirty="0"/>
              <a:t>Click to edit Master title style</a:t>
            </a:r>
          </a:p>
        </p:txBody>
      </p:sp>
      <p:sp>
        <p:nvSpPr>
          <p:cNvPr id="3" name="Vertical Text Placeholder 2"/>
          <p:cNvSpPr txBox="1">
            <a:spLocks noGrp="1"/>
          </p:cNvSpPr>
          <p:nvPr>
            <p:ph type="body" orient="vert" idx="1"/>
          </p:nvPr>
        </p:nvSpPr>
        <p:spPr>
          <a:xfrm>
            <a:off x="920553" y="1600200"/>
            <a:ext cx="8136907" cy="452595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3"/>
          <p:cNvSpPr txBox="1">
            <a:spLocks noGrp="1"/>
          </p:cNvSpPr>
          <p:nvPr>
            <p:ph type="dt" sz="half" idx="10"/>
          </p:nvPr>
        </p:nvSpPr>
        <p:spPr>
          <a:xfrm>
            <a:off x="415925" y="6356350"/>
            <a:ext cx="1441450" cy="365125"/>
          </a:xfrm>
        </p:spPr>
        <p:txBody>
          <a:bodyPr/>
          <a:lstStyle>
            <a:lvl1pPr>
              <a:defRPr>
                <a:solidFill>
                  <a:srgbClr val="FFFFFF"/>
                </a:solidFill>
              </a:defRPr>
            </a:lvl1pPr>
          </a:lstStyle>
          <a:p>
            <a:pPr>
              <a:defRPr/>
            </a:pPr>
            <a:r>
              <a:t>6/7/2011</a:t>
            </a:r>
          </a:p>
        </p:txBody>
      </p:sp>
      <p:sp>
        <p:nvSpPr>
          <p:cNvPr id="10" name="Footer Placeholder 4"/>
          <p:cNvSpPr txBox="1">
            <a:spLocks noGrp="1"/>
          </p:cNvSpPr>
          <p:nvPr>
            <p:ph type="ftr" sz="quarter" idx="11"/>
          </p:nvPr>
        </p:nvSpPr>
        <p:spPr/>
        <p:txBody>
          <a:bodyPr/>
          <a:lstStyle>
            <a:lvl1pPr>
              <a:defRPr lang="it-IT">
                <a:solidFill>
                  <a:srgbClr val="000000"/>
                </a:solidFill>
              </a:defRPr>
            </a:lvl1pPr>
          </a:lstStyle>
          <a:p>
            <a:pPr>
              <a:defRPr/>
            </a:pPr>
            <a:endParaRPr/>
          </a:p>
        </p:txBody>
      </p:sp>
      <p:sp>
        <p:nvSpPr>
          <p:cNvPr id="11" name="Slide Number Placeholder 5"/>
          <p:cNvSpPr txBox="1">
            <a:spLocks noGrp="1"/>
          </p:cNvSpPr>
          <p:nvPr>
            <p:ph type="sldNum" sz="quarter" idx="12"/>
          </p:nvPr>
        </p:nvSpPr>
        <p:spPr>
          <a:xfrm>
            <a:off x="9104313" y="6356350"/>
            <a:ext cx="750887" cy="365125"/>
          </a:xfrm>
        </p:spPr>
        <p:txBody>
          <a:bodyPr/>
          <a:lstStyle>
            <a:lvl1pPr>
              <a:defRPr b="1">
                <a:solidFill>
                  <a:srgbClr val="FFFFFF"/>
                </a:solidFill>
              </a:defRPr>
            </a:lvl1pPr>
          </a:lstStyle>
          <a:p>
            <a:pPr>
              <a:defRPr/>
            </a:pPr>
            <a:fld id="{4A6645B6-A878-4B65-B624-9426E1B18FCF}" type="slidenum">
              <a:rPr/>
              <a:pPr>
                <a:defRPr/>
              </a:pPr>
              <a:t>‹N›</a:t>
            </a:fld>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27" name="Text Placeholder 2"/>
          <p:cNvSpPr txBox="1">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txBox="1">
            <a:spLocks noGrp="1"/>
          </p:cNvSpPr>
          <p:nvPr>
            <p:ph type="dt" sz="half" idx="2"/>
          </p:nvPr>
        </p:nvSpPr>
        <p:spPr>
          <a:xfrm>
            <a:off x="495300" y="6356350"/>
            <a:ext cx="2311400" cy="365125"/>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898989"/>
                </a:solidFill>
                <a:uFillTx/>
                <a:latin typeface="Calibri"/>
                <a:cs typeface="+mn-cs"/>
              </a:defRPr>
            </a:lvl1pPr>
          </a:lstStyle>
          <a:p>
            <a:pPr>
              <a:defRPr/>
            </a:pPr>
            <a:r>
              <a:t>6/7/2011</a:t>
            </a:r>
            <a:endParaRPr lang="en-US"/>
          </a:p>
        </p:txBody>
      </p:sp>
      <p:sp>
        <p:nvSpPr>
          <p:cNvPr id="5" name="Footer Placeholder 4"/>
          <p:cNvSpPr txBox="1">
            <a:spLocks noGrp="1"/>
          </p:cNvSpPr>
          <p:nvPr>
            <p:ph type="ftr" sz="quarter" idx="3"/>
          </p:nvPr>
        </p:nvSpPr>
        <p:spPr>
          <a:xfrm>
            <a:off x="3384550" y="6356350"/>
            <a:ext cx="3136900" cy="365125"/>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endParaRPr/>
          </a:p>
        </p:txBody>
      </p:sp>
      <p:sp>
        <p:nvSpPr>
          <p:cNvPr id="6" name="Slide Number Placeholder 5"/>
          <p:cNvSpPr txBox="1">
            <a:spLocks noGrp="1"/>
          </p:cNvSpPr>
          <p:nvPr>
            <p:ph type="sldNum" sz="quarter" idx="4"/>
          </p:nvPr>
        </p:nvSpPr>
        <p:spPr>
          <a:xfrm>
            <a:off x="7099300" y="6356350"/>
            <a:ext cx="2311400" cy="365125"/>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AB6C225F-ADBD-44B3-9D5E-025DC68AD331}" type="slidenum">
              <a:rPr/>
              <a:pPr>
                <a:defRPr/>
              </a:pPr>
              <a:t>‹N›</a:t>
            </a:fld>
            <a:endParaRPr/>
          </a:p>
        </p:txBody>
      </p:sp>
    </p:spTree>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Lst>
  <p:transition/>
  <p:txStyles>
    <p:titleStyle>
      <a:lvl1pPr algn="ctr" rtl="0" eaLnBrk="0" fontAlgn="base" hangingPunct="0">
        <a:spcBef>
          <a:spcPct val="0"/>
        </a:spcBef>
        <a:spcAft>
          <a:spcPct val="0"/>
        </a:spcAft>
        <a:defRPr lang="en-US" sz="4400" kern="1200">
          <a:solidFill>
            <a:srgbClr val="000000"/>
          </a:solidFill>
          <a:latin typeface="Calibri"/>
        </a:defRPr>
      </a:lvl1pPr>
      <a:lvl2pPr algn="ctr" rtl="0" eaLnBrk="0" fontAlgn="base" hangingPunct="0">
        <a:spcBef>
          <a:spcPct val="0"/>
        </a:spcBef>
        <a:spcAft>
          <a:spcPct val="0"/>
        </a:spcAft>
        <a:defRPr sz="4400">
          <a:solidFill>
            <a:srgbClr val="000000"/>
          </a:solidFill>
          <a:latin typeface="Calibri" pitchFamily="34" charset="0"/>
        </a:defRPr>
      </a:lvl2pPr>
      <a:lvl3pPr algn="ctr" rtl="0" eaLnBrk="0" fontAlgn="base" hangingPunct="0">
        <a:spcBef>
          <a:spcPct val="0"/>
        </a:spcBef>
        <a:spcAft>
          <a:spcPct val="0"/>
        </a:spcAft>
        <a:defRPr sz="4400">
          <a:solidFill>
            <a:srgbClr val="000000"/>
          </a:solidFill>
          <a:latin typeface="Calibri" pitchFamily="34" charset="0"/>
        </a:defRPr>
      </a:lvl3pPr>
      <a:lvl4pPr algn="ctr" rtl="0" eaLnBrk="0" fontAlgn="base" hangingPunct="0">
        <a:spcBef>
          <a:spcPct val="0"/>
        </a:spcBef>
        <a:spcAft>
          <a:spcPct val="0"/>
        </a:spcAft>
        <a:defRPr sz="4400">
          <a:solidFill>
            <a:srgbClr val="000000"/>
          </a:solidFill>
          <a:latin typeface="Calibri" pitchFamily="34" charset="0"/>
        </a:defRPr>
      </a:lvl4pPr>
      <a:lvl5pPr algn="ctr" rtl="0" eaLnBrk="0" fontAlgn="base" hangingPunct="0">
        <a:spcBef>
          <a:spcPct val="0"/>
        </a:spcBef>
        <a:spcAft>
          <a:spcPct val="0"/>
        </a:spcAft>
        <a:defRPr sz="4400">
          <a:solidFill>
            <a:srgbClr val="000000"/>
          </a:solidFill>
          <a:latin typeface="Calibri" pitchFamily="34" charset="0"/>
        </a:defRPr>
      </a:lvl5pPr>
      <a:lvl6pPr marL="457200" algn="ctr" rtl="0" eaLnBrk="0" fontAlgn="base" hangingPunct="0">
        <a:spcBef>
          <a:spcPct val="0"/>
        </a:spcBef>
        <a:spcAft>
          <a:spcPct val="0"/>
        </a:spcAft>
        <a:defRPr sz="4400">
          <a:solidFill>
            <a:srgbClr val="000000"/>
          </a:solidFill>
          <a:latin typeface="Calibri" pitchFamily="34" charset="0"/>
        </a:defRPr>
      </a:lvl6pPr>
      <a:lvl7pPr marL="914400" algn="ctr" rtl="0" eaLnBrk="0" fontAlgn="base" hangingPunct="0">
        <a:spcBef>
          <a:spcPct val="0"/>
        </a:spcBef>
        <a:spcAft>
          <a:spcPct val="0"/>
        </a:spcAft>
        <a:defRPr sz="4400">
          <a:solidFill>
            <a:srgbClr val="000000"/>
          </a:solidFill>
          <a:latin typeface="Calibri" pitchFamily="34" charset="0"/>
        </a:defRPr>
      </a:lvl7pPr>
      <a:lvl8pPr marL="1371600" algn="ctr" rtl="0" eaLnBrk="0" fontAlgn="base" hangingPunct="0">
        <a:spcBef>
          <a:spcPct val="0"/>
        </a:spcBef>
        <a:spcAft>
          <a:spcPct val="0"/>
        </a:spcAft>
        <a:defRPr sz="4400">
          <a:solidFill>
            <a:srgbClr val="000000"/>
          </a:solidFill>
          <a:latin typeface="Calibri" pitchFamily="34" charset="0"/>
        </a:defRPr>
      </a:lvl8pPr>
      <a:lvl9pPr marL="1828800" algn="ctr" rtl="0" eaLnBrk="0" fontAlgn="base" hangingPunct="0">
        <a:spcBef>
          <a:spcPct val="0"/>
        </a:spcBef>
        <a:spcAft>
          <a:spcPct val="0"/>
        </a:spcAft>
        <a:defRPr sz="4400">
          <a:solidFill>
            <a:srgbClr val="000000"/>
          </a:solidFill>
          <a:latin typeface="Calibri" pitchFamily="34" charset="0"/>
        </a:defRPr>
      </a:lvl9pPr>
    </p:titleStyle>
    <p:bodyStyle>
      <a:lvl1pPr marL="342900" indent="-342900" algn="l" rtl="0" eaLnBrk="0" fontAlgn="base" hangingPunct="0">
        <a:spcBef>
          <a:spcPts val="800"/>
        </a:spcBef>
        <a:spcAft>
          <a:spcPct val="0"/>
        </a:spcAft>
        <a:buSzPct val="100000"/>
        <a:buFont typeface="Arial" charset="0"/>
        <a:buChar char="•"/>
        <a:defRPr lang="en-US" sz="3200" kern="1200">
          <a:solidFill>
            <a:srgbClr val="000000"/>
          </a:solidFill>
          <a:latin typeface="Calibri"/>
        </a:defRPr>
      </a:lvl1pPr>
      <a:lvl2pPr marL="742950" lvl="1" indent="-285750" algn="l" rtl="0" eaLnBrk="0" fontAlgn="base" hangingPunct="0">
        <a:spcBef>
          <a:spcPts val="700"/>
        </a:spcBef>
        <a:spcAft>
          <a:spcPct val="0"/>
        </a:spcAft>
        <a:buSzPct val="100000"/>
        <a:buFont typeface="Arial" charset="0"/>
        <a:buChar char="–"/>
        <a:defRPr lang="en-US" sz="2800" kern="1200">
          <a:solidFill>
            <a:srgbClr val="000000"/>
          </a:solidFill>
          <a:latin typeface="Calibri"/>
        </a:defRPr>
      </a:lvl2pPr>
      <a:lvl3pPr marL="1143000" lvl="2" indent="-228600" algn="l" rtl="0" eaLnBrk="0" fontAlgn="base" hangingPunct="0">
        <a:spcBef>
          <a:spcPts val="600"/>
        </a:spcBef>
        <a:spcAft>
          <a:spcPct val="0"/>
        </a:spcAft>
        <a:buSzPct val="100000"/>
        <a:buFont typeface="Arial" charset="0"/>
        <a:buChar char="•"/>
        <a:defRPr lang="en-US" sz="2400" kern="1200">
          <a:solidFill>
            <a:srgbClr val="000000"/>
          </a:solidFill>
          <a:latin typeface="Calibri"/>
        </a:defRPr>
      </a:lvl3pPr>
      <a:lvl4pPr marL="1600200" lvl="3"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4pPr>
      <a:lvl5pPr marL="2057400" lvl="4"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5pPr>
      <a:lvl6pPr marL="2514600" indent="-228600" algn="l" rtl="0" eaLnBrk="0" fontAlgn="base" hangingPunct="0">
        <a:spcBef>
          <a:spcPts val="500"/>
        </a:spcBef>
        <a:spcAft>
          <a:spcPct val="0"/>
        </a:spcAft>
        <a:buSzPct val="100000"/>
        <a:buFont typeface="Arial" pitchFamily="34" charset="0"/>
        <a:buChar char="»"/>
        <a:defRPr lang="en-US" sz="2000" kern="1200">
          <a:solidFill>
            <a:srgbClr val="000000"/>
          </a:solidFill>
          <a:latin typeface="Calibri"/>
        </a:defRPr>
      </a:lvl6pPr>
      <a:lvl7pPr marL="2971800" indent="-228600" algn="l" rtl="0" eaLnBrk="0" fontAlgn="base" hangingPunct="0">
        <a:spcBef>
          <a:spcPts val="500"/>
        </a:spcBef>
        <a:spcAft>
          <a:spcPct val="0"/>
        </a:spcAft>
        <a:buSzPct val="100000"/>
        <a:buFont typeface="Arial" pitchFamily="34" charset="0"/>
        <a:buChar char="»"/>
        <a:defRPr lang="en-US" sz="2000" kern="1200">
          <a:solidFill>
            <a:srgbClr val="000000"/>
          </a:solidFill>
          <a:latin typeface="Calibri"/>
        </a:defRPr>
      </a:lvl7pPr>
      <a:lvl8pPr marL="3429000" indent="-228600" algn="l" rtl="0" eaLnBrk="0" fontAlgn="base" hangingPunct="0">
        <a:spcBef>
          <a:spcPts val="500"/>
        </a:spcBef>
        <a:spcAft>
          <a:spcPct val="0"/>
        </a:spcAft>
        <a:buSzPct val="100000"/>
        <a:buFont typeface="Arial" pitchFamily="34" charset="0"/>
        <a:buChar char="»"/>
        <a:defRPr lang="en-US" sz="2000" kern="1200">
          <a:solidFill>
            <a:srgbClr val="000000"/>
          </a:solidFill>
          <a:latin typeface="Calibri"/>
        </a:defRPr>
      </a:lvl8pPr>
      <a:lvl9pPr marL="3886200" indent="-228600" algn="l" rtl="0" eaLnBrk="0" fontAlgn="base" hangingPunct="0">
        <a:spcBef>
          <a:spcPts val="500"/>
        </a:spcBef>
        <a:spcAft>
          <a:spcPct val="0"/>
        </a:spcAft>
        <a:buSzPct val="100000"/>
        <a:buFont typeface="Arial" pitchFamily="34" charset="0"/>
        <a:buChar char="»"/>
        <a:defRPr lang="en-US" sz="2000" kern="1200">
          <a:solidFill>
            <a:srgbClr val="000000"/>
          </a:solidFill>
          <a:latin typeface="Calibri"/>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6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mailto:Maria_Galletta@regione.lombardia.it" TargetMode="External"/><Relationship Id="rId2" Type="http://schemas.openxmlformats.org/officeDocument/2006/relationships/hyperlink" Target="mailto:Maria.Teresa.Galletta@eupolislombardia.i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olo 8"/>
          <p:cNvSpPr txBox="1">
            <a:spLocks noGrp="1"/>
          </p:cNvSpPr>
          <p:nvPr>
            <p:ph type="ctrTitle"/>
          </p:nvPr>
        </p:nvSpPr>
        <p:spPr>
          <a:xfrm>
            <a:off x="488504" y="1556792"/>
            <a:ext cx="8802935" cy="4320480"/>
          </a:xfrm>
        </p:spPr>
        <p:txBody>
          <a:bodyPr/>
          <a:lstStyle/>
          <a:p>
            <a:pPr algn="ctr" eaLnBrk="1">
              <a:spcAft>
                <a:spcPts val="1800"/>
              </a:spcAft>
            </a:pPr>
            <a:r>
              <a:rPr lang="it-IT" sz="3600" b="1" dirty="0" smtClean="0">
                <a:solidFill>
                  <a:srgbClr val="009534"/>
                </a:solidFill>
                <a:latin typeface="Arial" panose="020B0604020202020204" pitchFamily="34" charset="0"/>
                <a:cs typeface="Arial" panose="020B0604020202020204" pitchFamily="34" charset="0"/>
              </a:rPr>
              <a:t/>
            </a:r>
            <a:br>
              <a:rPr lang="it-IT" sz="3600" b="1" dirty="0" smtClean="0">
                <a:solidFill>
                  <a:srgbClr val="009534"/>
                </a:solidFill>
                <a:latin typeface="Arial" panose="020B0604020202020204" pitchFamily="34" charset="0"/>
                <a:cs typeface="Arial" panose="020B0604020202020204" pitchFamily="34" charset="0"/>
              </a:rPr>
            </a:br>
            <a:r>
              <a:rPr lang="it-IT" sz="3600" b="1" dirty="0" smtClean="0">
                <a:solidFill>
                  <a:srgbClr val="009534"/>
                </a:solidFill>
                <a:latin typeface="Arial" panose="020B0604020202020204" pitchFamily="34" charset="0"/>
                <a:cs typeface="Arial" panose="020B0604020202020204" pitchFamily="34" charset="0"/>
              </a:rPr>
              <a:t>Tra vecchio e nuovo :</a:t>
            </a:r>
            <a:br>
              <a:rPr lang="it-IT" sz="3600" b="1" dirty="0" smtClean="0">
                <a:solidFill>
                  <a:srgbClr val="009534"/>
                </a:solidFill>
                <a:latin typeface="Arial" panose="020B0604020202020204" pitchFamily="34" charset="0"/>
                <a:cs typeface="Arial" panose="020B0604020202020204" pitchFamily="34" charset="0"/>
              </a:rPr>
            </a:br>
            <a:r>
              <a:rPr lang="it-IT" sz="3200" b="1" dirty="0" smtClean="0">
                <a:latin typeface="Arial" panose="020B0604020202020204" pitchFamily="34" charset="0"/>
                <a:cs typeface="Arial" panose="020B0604020202020204" pitchFamily="34" charset="0"/>
              </a:rPr>
              <a:t>La fine della Programmazione 2007-2013 </a:t>
            </a:r>
            <a:br>
              <a:rPr lang="it-IT" sz="3200" b="1" dirty="0" smtClean="0">
                <a:latin typeface="Arial" panose="020B0604020202020204" pitchFamily="34" charset="0"/>
                <a:cs typeface="Arial" panose="020B0604020202020204" pitchFamily="34" charset="0"/>
              </a:rPr>
            </a:br>
            <a:r>
              <a:rPr lang="it-IT" sz="3200" b="1" dirty="0" smtClean="0">
                <a:latin typeface="Arial" panose="020B0604020202020204" pitchFamily="34" charset="0"/>
                <a:cs typeface="Arial" panose="020B0604020202020204" pitchFamily="34" charset="0"/>
              </a:rPr>
              <a:t>e le prime novità 2014-2020</a:t>
            </a:r>
            <a:r>
              <a:rPr lang="it-IT" sz="3600" b="1" dirty="0" smtClean="0">
                <a:latin typeface="Arial" panose="020B0604020202020204" pitchFamily="34" charset="0"/>
                <a:cs typeface="Arial" panose="020B0604020202020204" pitchFamily="34" charset="0"/>
              </a:rPr>
              <a:t/>
            </a:r>
            <a:br>
              <a:rPr lang="it-IT" sz="3600" b="1" dirty="0" smtClean="0">
                <a:latin typeface="Arial" panose="020B0604020202020204" pitchFamily="34" charset="0"/>
                <a:cs typeface="Arial" panose="020B0604020202020204" pitchFamily="34" charset="0"/>
              </a:rPr>
            </a:br>
            <a:r>
              <a:rPr lang="it-IT" sz="3600" b="1" i="1" dirty="0" smtClean="0">
                <a:latin typeface="Arial" panose="020B0604020202020204" pitchFamily="34" charset="0"/>
                <a:cs typeface="Arial" panose="020B0604020202020204" pitchFamily="34" charset="0"/>
              </a:rPr>
              <a:t>Seminario </a:t>
            </a:r>
            <a:br>
              <a:rPr lang="it-IT" sz="3600" b="1" i="1" dirty="0" smtClean="0">
                <a:latin typeface="Arial" panose="020B0604020202020204" pitchFamily="34" charset="0"/>
                <a:cs typeface="Arial" panose="020B0604020202020204" pitchFamily="34" charset="0"/>
              </a:rPr>
            </a:br>
            <a:r>
              <a:rPr lang="it-IT" sz="3600" b="1" i="1" dirty="0" smtClean="0">
                <a:latin typeface="Arial" panose="020B0604020202020204" pitchFamily="34" charset="0"/>
                <a:cs typeface="Arial" panose="020B0604020202020204" pitchFamily="34" charset="0"/>
              </a:rPr>
              <a:t>Università di Parma</a:t>
            </a:r>
            <a:r>
              <a:rPr lang="it-IT" sz="3600" b="1" i="1" smtClean="0">
                <a:latin typeface="Arial" panose="020B0604020202020204" pitchFamily="34" charset="0"/>
                <a:cs typeface="Arial" panose="020B0604020202020204" pitchFamily="34" charset="0"/>
              </a:rPr>
              <a:t/>
            </a:r>
            <a:br>
              <a:rPr lang="it-IT" sz="3600" b="1" i="1" smtClean="0">
                <a:latin typeface="Arial" panose="020B0604020202020204" pitchFamily="34" charset="0"/>
                <a:cs typeface="Arial" panose="020B0604020202020204" pitchFamily="34" charset="0"/>
              </a:rPr>
            </a:br>
            <a:r>
              <a:rPr lang="it-IT" sz="3600" b="1" smtClean="0">
                <a:solidFill>
                  <a:srgbClr val="009534"/>
                </a:solidFill>
                <a:latin typeface="Arial" panose="020B0604020202020204" pitchFamily="34" charset="0"/>
                <a:cs typeface="Arial" panose="020B0604020202020204" pitchFamily="34" charset="0"/>
              </a:rPr>
              <a:t>25 </a:t>
            </a:r>
            <a:r>
              <a:rPr lang="it-IT" sz="3600" b="1" dirty="0">
                <a:solidFill>
                  <a:srgbClr val="009534"/>
                </a:solidFill>
                <a:latin typeface="Arial" panose="020B0604020202020204" pitchFamily="34" charset="0"/>
                <a:cs typeface="Arial" panose="020B0604020202020204" pitchFamily="34" charset="0"/>
              </a:rPr>
              <a:t>ottobre 2013 </a:t>
            </a:r>
            <a:r>
              <a:rPr lang="it-IT" b="1" dirty="0" smtClean="0">
                <a:latin typeface="Arial" panose="020B0604020202020204" pitchFamily="34" charset="0"/>
                <a:cs typeface="Arial" panose="020B0604020202020204" pitchFamily="34" charset="0"/>
              </a:rPr>
              <a:t/>
            </a:r>
            <a:br>
              <a:rPr lang="it-IT" b="1" dirty="0" smtClean="0">
                <a:latin typeface="Arial" panose="020B0604020202020204" pitchFamily="34" charset="0"/>
                <a:cs typeface="Arial" panose="020B0604020202020204" pitchFamily="34" charset="0"/>
              </a:rPr>
            </a:br>
            <a:r>
              <a:rPr lang="it-IT" sz="3600" b="1" dirty="0" smtClean="0">
                <a:latin typeface="Arial" panose="020B0604020202020204" pitchFamily="34" charset="0"/>
                <a:cs typeface="Arial" panose="020B0604020202020204" pitchFamily="34" charset="0"/>
              </a:rPr>
              <a:t/>
            </a:r>
            <a:br>
              <a:rPr lang="it-IT" sz="3600" b="1" dirty="0" smtClean="0">
                <a:latin typeface="Arial" panose="020B0604020202020204" pitchFamily="34" charset="0"/>
                <a:cs typeface="Arial" panose="020B0604020202020204" pitchFamily="34" charset="0"/>
              </a:rPr>
            </a:br>
            <a:r>
              <a:rPr lang="it-IT" sz="3600" b="1" dirty="0" smtClean="0">
                <a:latin typeface="Arial" panose="020B0604020202020204" pitchFamily="34" charset="0"/>
                <a:cs typeface="Arial" panose="020B0604020202020204" pitchFamily="34" charset="0"/>
              </a:rPr>
              <a:t> </a:t>
            </a:r>
            <a:r>
              <a:rPr lang="it-IT" sz="1800" b="1" dirty="0" smtClean="0">
                <a:latin typeface="Arial" panose="020B0604020202020204" pitchFamily="34" charset="0"/>
                <a:cs typeface="Arial" panose="020B0604020202020204" pitchFamily="34" charset="0"/>
              </a:rPr>
              <a:t>Maria Teresa Galletta</a:t>
            </a:r>
            <a:endParaRPr lang="it-IT" sz="3000" b="1" dirty="0" smtClean="0">
              <a:solidFill>
                <a:srgbClr val="009534"/>
              </a:solidFill>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6"/>
          <p:cNvSpPr txBox="1">
            <a:spLocks noChangeArrowheads="1"/>
          </p:cNvSpPr>
          <p:nvPr/>
        </p:nvSpPr>
        <p:spPr bwMode="auto">
          <a:xfrm>
            <a:off x="682625" y="549275"/>
            <a:ext cx="8569325" cy="6362700"/>
          </a:xfrm>
          <a:prstGeom prst="rect">
            <a:avLst/>
          </a:prstGeom>
          <a:noFill/>
          <a:ln w="9525">
            <a:noFill/>
            <a:miter lim="800000"/>
            <a:headEnd/>
            <a:tailEnd/>
          </a:ln>
        </p:spPr>
        <p:txBody>
          <a:bodyPr lIns="180000" tIns="360000" rIns="180000" bIns="180000">
            <a:spAutoFit/>
          </a:bodyPr>
          <a:lstStyle/>
          <a:p>
            <a:pPr algn="just">
              <a:defRPr/>
            </a:pPr>
            <a:r>
              <a:rPr lang="it-IT" b="1" dirty="0">
                <a:latin typeface="Arial" pitchFamily="34" charset="0"/>
                <a:cs typeface="+mn-cs"/>
              </a:rPr>
              <a:t>1988	 	</a:t>
            </a:r>
            <a:r>
              <a:rPr lang="it-IT" sz="2800" b="1" dirty="0">
                <a:latin typeface="Arial" pitchFamily="34" charset="0"/>
                <a:cs typeface="+mn-cs"/>
              </a:rPr>
              <a:t>Prima riforma dei Fondi strutturali  		</a:t>
            </a:r>
            <a:r>
              <a:rPr lang="it-IT" sz="2000" b="1" dirty="0">
                <a:solidFill>
                  <a:srgbClr val="009F34"/>
                </a:solidFill>
                <a:latin typeface="Arial" pitchFamily="34" charset="0"/>
                <a:cs typeface="+mn-cs"/>
              </a:rPr>
              <a:t>Principi 1/2</a:t>
            </a:r>
            <a:endParaRPr lang="it-IT" b="1" dirty="0">
              <a:solidFill>
                <a:srgbClr val="009F34"/>
              </a:solidFill>
              <a:latin typeface="Arial" pitchFamily="34" charset="0"/>
              <a:cs typeface="+mn-cs"/>
            </a:endParaRPr>
          </a:p>
          <a:p>
            <a:pPr algn="just">
              <a:defRPr/>
            </a:pPr>
            <a:endParaRPr lang="it-IT" dirty="0">
              <a:latin typeface="Arial" pitchFamily="34" charset="0"/>
              <a:cs typeface="+mn-cs"/>
            </a:endParaRPr>
          </a:p>
          <a:p>
            <a:pPr marL="285750" indent="-285750" algn="just">
              <a:buFont typeface="Arial" pitchFamily="34" charset="0"/>
              <a:buChar char="•"/>
              <a:defRPr/>
            </a:pPr>
            <a:r>
              <a:rPr lang="it-IT" b="1" dirty="0">
                <a:solidFill>
                  <a:srgbClr val="009F34"/>
                </a:solidFill>
                <a:latin typeface="Arial" pitchFamily="34" charset="0"/>
                <a:cs typeface="+mn-cs"/>
              </a:rPr>
              <a:t>Concentrazione</a:t>
            </a:r>
            <a:r>
              <a:rPr lang="it-IT" dirty="0">
                <a:latin typeface="Arial" pitchFamily="34" charset="0"/>
                <a:cs typeface="+mn-cs"/>
              </a:rPr>
              <a:t> :</a:t>
            </a:r>
          </a:p>
          <a:p>
            <a:pPr algn="just">
              <a:defRPr/>
            </a:pPr>
            <a:r>
              <a:rPr lang="it-IT" dirty="0">
                <a:latin typeface="Arial" pitchFamily="34" charset="0"/>
                <a:cs typeface="+mn-cs"/>
              </a:rPr>
              <a:t>	- </a:t>
            </a:r>
            <a:r>
              <a:rPr lang="it-IT" i="1" u="sng" dirty="0">
                <a:latin typeface="Arial" pitchFamily="34" charset="0"/>
                <a:cs typeface="+mn-cs"/>
              </a:rPr>
              <a:t>tematica</a:t>
            </a:r>
            <a:r>
              <a:rPr lang="it-IT" dirty="0">
                <a:latin typeface="Arial" pitchFamily="34" charset="0"/>
                <a:cs typeface="+mn-cs"/>
              </a:rPr>
              <a:t> su obiettivi prioritari al fine di evitare dispersione delle azioni.</a:t>
            </a:r>
          </a:p>
          <a:p>
            <a:pPr algn="just">
              <a:defRPr/>
            </a:pPr>
            <a:r>
              <a:rPr lang="it-IT" dirty="0">
                <a:latin typeface="Arial" pitchFamily="34" charset="0"/>
                <a:cs typeface="+mn-cs"/>
              </a:rPr>
              <a:t>	- </a:t>
            </a:r>
            <a:r>
              <a:rPr lang="it-IT" i="1" u="sng" dirty="0">
                <a:latin typeface="Arial" pitchFamily="34" charset="0"/>
                <a:cs typeface="+mn-cs"/>
              </a:rPr>
              <a:t>geografica</a:t>
            </a:r>
            <a:r>
              <a:rPr lang="it-IT" dirty="0">
                <a:latin typeface="Arial" pitchFamily="34" charset="0"/>
                <a:cs typeface="+mn-cs"/>
              </a:rPr>
              <a:t> su regioni o zone maggiormente in difficoltà.</a:t>
            </a:r>
          </a:p>
          <a:p>
            <a:pPr algn="just">
              <a:defRPr/>
            </a:pPr>
            <a:r>
              <a:rPr lang="it-IT" dirty="0">
                <a:latin typeface="Arial" pitchFamily="34" charset="0"/>
                <a:cs typeface="+mn-cs"/>
              </a:rPr>
              <a:t>	- </a:t>
            </a:r>
            <a:r>
              <a:rPr lang="it-IT" i="1" u="sng" dirty="0">
                <a:latin typeface="Arial" pitchFamily="34" charset="0"/>
                <a:cs typeface="+mn-cs"/>
              </a:rPr>
              <a:t>finanziaria</a:t>
            </a:r>
            <a:r>
              <a:rPr lang="it-IT" dirty="0">
                <a:latin typeface="Arial" pitchFamily="34" charset="0"/>
                <a:cs typeface="+mn-cs"/>
              </a:rPr>
              <a:t> all’interno della dotazione decisa dalla Commissione per 	   ciascun obiettivo prioritario al fine di concentrare i finanziamenti sulle 	   regioni maggiormente in difficoltà.</a:t>
            </a:r>
          </a:p>
          <a:p>
            <a:pPr algn="just">
              <a:defRPr/>
            </a:pPr>
            <a:endParaRPr lang="it-IT" dirty="0">
              <a:latin typeface="Arial" pitchFamily="34" charset="0"/>
              <a:cs typeface="+mn-cs"/>
            </a:endParaRPr>
          </a:p>
          <a:p>
            <a:pPr marL="285750" indent="-285750" algn="just">
              <a:buFont typeface="Arial" pitchFamily="34" charset="0"/>
              <a:buChar char="•"/>
              <a:defRPr/>
            </a:pPr>
            <a:r>
              <a:rPr lang="it-IT" b="1" dirty="0">
                <a:solidFill>
                  <a:srgbClr val="009F34"/>
                </a:solidFill>
                <a:latin typeface="Arial" pitchFamily="34" charset="0"/>
                <a:cs typeface="+mn-cs"/>
              </a:rPr>
              <a:t>Partnership</a:t>
            </a:r>
            <a:r>
              <a:rPr lang="it-IT" dirty="0">
                <a:latin typeface="Arial" pitchFamily="34" charset="0"/>
                <a:cs typeface="+mn-cs"/>
              </a:rPr>
              <a:t> comporta una cooperazione strettissima tra la Commissione, gli Stati membri e le altre autorità competenti a livello nazionale, ma anche regionale e locale per assicurare il coinvolgimento nell’azione comunitaria di tutti gli operatori interessati in tutti gli stadi dell’elaborazione, così da garantire unitarietà e coerenza agli interventi e massimizzare l’impatto socioeconomico, con la conseguenza di ottenere una maggiore incisività dell’azione comunitaria.</a:t>
            </a:r>
          </a:p>
          <a:p>
            <a:pPr algn="just">
              <a:defRPr/>
            </a:pPr>
            <a:r>
              <a:rPr lang="it-IT" dirty="0">
                <a:latin typeface="Arial" pitchFamily="34" charset="0"/>
                <a:cs typeface="+mn-cs"/>
              </a:rPr>
              <a:t>	</a:t>
            </a:r>
          </a:p>
          <a:p>
            <a:pPr algn="just">
              <a:defRPr/>
            </a:pPr>
            <a:endParaRPr lang="it-IT" dirty="0">
              <a:latin typeface="Arial" pitchFamily="34" charset="0"/>
              <a:cs typeface="+mn-cs"/>
            </a:endParaRPr>
          </a:p>
          <a:p>
            <a:pPr algn="just">
              <a:defRPr/>
            </a:pPr>
            <a:endParaRPr lang="en-US" sz="1600" dirty="0">
              <a:solidFill>
                <a:srgbClr val="595959"/>
              </a:solidFill>
              <a:latin typeface="Arial" pitchFamily="34" charset="0"/>
              <a:cs typeface="Arial" pitchFamily="34" charset="0"/>
            </a:endParaRPr>
          </a:p>
        </p:txBody>
      </p:sp>
      <p:sp>
        <p:nvSpPr>
          <p:cNvPr id="19459" name="Segnaposto numero diapositiva 2"/>
          <p:cNvSpPr txBox="1">
            <a:spLocks noChangeArrowheads="1"/>
          </p:cNvSpPr>
          <p:nvPr/>
        </p:nvSpPr>
        <p:spPr bwMode="auto">
          <a:xfrm>
            <a:off x="9104313" y="6356350"/>
            <a:ext cx="750887" cy="365125"/>
          </a:xfrm>
          <a:prstGeom prst="rect">
            <a:avLst/>
          </a:prstGeom>
          <a:noFill/>
          <a:ln w="9525">
            <a:noFill/>
            <a:miter lim="800000"/>
            <a:headEnd/>
            <a:tailEnd/>
          </a:ln>
        </p:spPr>
        <p:txBody>
          <a:bodyPr anchor="ctr"/>
          <a:lstStyle/>
          <a:p>
            <a:pPr algn="r"/>
            <a:fld id="{6E825CF1-B2B3-4D77-860F-53DB5206C90E}" type="slidenum">
              <a:rPr lang="en-US" sz="1200" b="1">
                <a:solidFill>
                  <a:srgbClr val="FFFFFF"/>
                </a:solidFill>
                <a:latin typeface="Calibri" pitchFamily="34" charset="0"/>
              </a:rPr>
              <a:pPr algn="r"/>
              <a:t>10</a:t>
            </a:fld>
            <a:endParaRPr lang="en-US" sz="1200" b="1">
              <a:solidFill>
                <a:srgbClr val="FFFFFF"/>
              </a:solidFill>
              <a:latin typeface="Calibri" pitchFamily="34" charset="0"/>
            </a:endParaRPr>
          </a:p>
        </p:txBody>
      </p:sp>
      <p:sp>
        <p:nvSpPr>
          <p:cNvPr id="19460" name="CasellaDiTesto 3"/>
          <p:cNvSpPr txBox="1">
            <a:spLocks noChangeArrowheads="1"/>
          </p:cNvSpPr>
          <p:nvPr/>
        </p:nvSpPr>
        <p:spPr bwMode="auto">
          <a:xfrm>
            <a:off x="1857375" y="0"/>
            <a:ext cx="6335713" cy="523875"/>
          </a:xfrm>
          <a:prstGeom prst="rect">
            <a:avLst/>
          </a:prstGeom>
          <a:noFill/>
          <a:ln w="9525">
            <a:noFill/>
            <a:miter lim="800000"/>
            <a:headEnd/>
            <a:tailEnd/>
          </a:ln>
        </p:spPr>
        <p:txBody>
          <a:bodyPr>
            <a:spAutoFit/>
          </a:bodyPr>
          <a:lstStyle/>
          <a:p>
            <a:r>
              <a:rPr lang="it-IT" sz="2800">
                <a:solidFill>
                  <a:srgbClr val="00AF35"/>
                </a:solidFill>
              </a:rPr>
              <a:t>La politica regionale europea</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6"/>
          <p:cNvSpPr txBox="1">
            <a:spLocks noChangeArrowheads="1"/>
          </p:cNvSpPr>
          <p:nvPr/>
        </p:nvSpPr>
        <p:spPr bwMode="auto">
          <a:xfrm>
            <a:off x="682625" y="549275"/>
            <a:ext cx="8569325" cy="6638925"/>
          </a:xfrm>
          <a:prstGeom prst="rect">
            <a:avLst/>
          </a:prstGeom>
          <a:noFill/>
          <a:ln w="9525">
            <a:noFill/>
            <a:miter lim="800000"/>
            <a:headEnd/>
            <a:tailEnd/>
          </a:ln>
        </p:spPr>
        <p:txBody>
          <a:bodyPr lIns="180000" tIns="360000" rIns="180000" bIns="180000">
            <a:spAutoFit/>
          </a:bodyPr>
          <a:lstStyle/>
          <a:p>
            <a:pPr algn="just">
              <a:defRPr/>
            </a:pPr>
            <a:r>
              <a:rPr lang="it-IT" b="1" dirty="0">
                <a:latin typeface="Arial" pitchFamily="34" charset="0"/>
                <a:cs typeface="+mn-cs"/>
              </a:rPr>
              <a:t>1988	 	</a:t>
            </a:r>
            <a:r>
              <a:rPr lang="it-IT" sz="2800" b="1" dirty="0">
                <a:latin typeface="Arial" pitchFamily="34" charset="0"/>
                <a:cs typeface="+mn-cs"/>
              </a:rPr>
              <a:t>Prima riforma dei Fondi strutturali  		</a:t>
            </a:r>
            <a:r>
              <a:rPr lang="it-IT" sz="2000" b="1" dirty="0">
                <a:solidFill>
                  <a:srgbClr val="009F34"/>
                </a:solidFill>
                <a:latin typeface="Arial" pitchFamily="34" charset="0"/>
                <a:cs typeface="+mn-cs"/>
              </a:rPr>
              <a:t>Principi 2/</a:t>
            </a:r>
            <a:r>
              <a:rPr lang="it-IT" sz="2000" b="1" dirty="0" err="1">
                <a:solidFill>
                  <a:srgbClr val="009F34"/>
                </a:solidFill>
                <a:latin typeface="Arial" pitchFamily="34" charset="0"/>
                <a:cs typeface="+mn-cs"/>
              </a:rPr>
              <a:t>2</a:t>
            </a:r>
            <a:endParaRPr lang="it-IT" sz="2800" b="1" dirty="0">
              <a:solidFill>
                <a:srgbClr val="009F34"/>
              </a:solidFill>
              <a:latin typeface="Arial" pitchFamily="34" charset="0"/>
              <a:cs typeface="+mn-cs"/>
            </a:endParaRPr>
          </a:p>
          <a:p>
            <a:pPr algn="just">
              <a:defRPr/>
            </a:pPr>
            <a:endParaRPr lang="it-IT" dirty="0">
              <a:latin typeface="Arial" pitchFamily="34" charset="0"/>
              <a:cs typeface="+mn-cs"/>
            </a:endParaRPr>
          </a:p>
          <a:p>
            <a:pPr marL="285750" indent="-285750" algn="just">
              <a:buFont typeface="Arial" pitchFamily="34" charset="0"/>
              <a:buChar char="•"/>
              <a:defRPr/>
            </a:pPr>
            <a:r>
              <a:rPr lang="it-IT" b="1" dirty="0" err="1">
                <a:solidFill>
                  <a:srgbClr val="009F34"/>
                </a:solidFill>
                <a:latin typeface="Arial" pitchFamily="34" charset="0"/>
                <a:cs typeface="+mn-cs"/>
              </a:rPr>
              <a:t>Addizionalità</a:t>
            </a:r>
            <a:r>
              <a:rPr lang="it-IT" dirty="0">
                <a:latin typeface="Arial" pitchFamily="34" charset="0"/>
                <a:cs typeface="+mn-cs"/>
              </a:rPr>
              <a:t> definisce l’intervento comunitario come complementare e non sostitutivo a quello nazionale ed è volto a evitare che le risorse dei Fondi Strutturali vengano semplicemente a sostituirsi agli aiuti nazionali; esse devono invece avere carattere aggiuntivo rispetto alle risorse pubbliche nazionali destinate ai medesimi obiettivi.</a:t>
            </a:r>
          </a:p>
          <a:p>
            <a:pPr algn="just">
              <a:defRPr/>
            </a:pPr>
            <a:endParaRPr lang="it-IT" dirty="0">
              <a:latin typeface="Arial" pitchFamily="34" charset="0"/>
              <a:cs typeface="+mn-cs"/>
            </a:endParaRPr>
          </a:p>
          <a:p>
            <a:pPr marL="285750" indent="-285750" algn="just">
              <a:buFont typeface="Arial" pitchFamily="34" charset="0"/>
              <a:buChar char="•"/>
              <a:defRPr/>
            </a:pPr>
            <a:r>
              <a:rPr lang="it-IT" b="1" dirty="0">
                <a:solidFill>
                  <a:srgbClr val="009F34"/>
                </a:solidFill>
                <a:latin typeface="Arial" pitchFamily="34" charset="0"/>
                <a:cs typeface="+mn-cs"/>
              </a:rPr>
              <a:t>Programmazione</a:t>
            </a:r>
            <a:r>
              <a:rPr lang="it-IT" dirty="0">
                <a:latin typeface="Arial" pitchFamily="34" charset="0"/>
                <a:cs typeface="+mn-cs"/>
              </a:rPr>
              <a:t> consiste nell’elaborazione di programmi di sviluppo pluriennali, mediante un processo decisionale condotto in partenariato che prevede 4 fasi principali :</a:t>
            </a:r>
          </a:p>
          <a:p>
            <a:pPr marL="800100" lvl="1" indent="-342900" algn="just">
              <a:buFontTx/>
              <a:buAutoNum type="arabicParenR"/>
              <a:defRPr/>
            </a:pPr>
            <a:r>
              <a:rPr lang="it-IT" u="sng" dirty="0">
                <a:latin typeface="Arial" pitchFamily="34" charset="0"/>
                <a:cs typeface="+mn-cs"/>
              </a:rPr>
              <a:t>Pianificazione</a:t>
            </a:r>
            <a:r>
              <a:rPr lang="it-IT" dirty="0">
                <a:latin typeface="Arial" pitchFamily="34" charset="0"/>
                <a:cs typeface="+mn-cs"/>
              </a:rPr>
              <a:t> e individuazione dei bisogni dello Stato membro da esprimere in piani pluriennali;</a:t>
            </a:r>
          </a:p>
          <a:p>
            <a:pPr marL="800100" lvl="1" indent="-342900" algn="just">
              <a:buFontTx/>
              <a:buAutoNum type="arabicParenR"/>
              <a:defRPr/>
            </a:pPr>
            <a:r>
              <a:rPr lang="it-IT" u="sng" dirty="0">
                <a:latin typeface="Arial" pitchFamily="34" charset="0"/>
                <a:cs typeface="+mn-cs"/>
              </a:rPr>
              <a:t>Programmazione</a:t>
            </a:r>
            <a:r>
              <a:rPr lang="it-IT" dirty="0">
                <a:latin typeface="Arial" pitchFamily="34" charset="0"/>
                <a:cs typeface="+mn-cs"/>
              </a:rPr>
              <a:t> delle attività da svolgere e della strategia per attuarle tramite l’elaborazione di un Quadro Comunitario di Sostegno (QCS);</a:t>
            </a:r>
          </a:p>
          <a:p>
            <a:pPr marL="800100" lvl="1" indent="-342900" algn="just">
              <a:buFontTx/>
              <a:buAutoNum type="arabicParenR"/>
              <a:defRPr/>
            </a:pPr>
            <a:r>
              <a:rPr lang="it-IT" u="sng" dirty="0">
                <a:latin typeface="Arial" pitchFamily="34" charset="0"/>
                <a:cs typeface="+mn-cs"/>
              </a:rPr>
              <a:t>Attuazione</a:t>
            </a:r>
            <a:r>
              <a:rPr lang="it-IT" dirty="0">
                <a:latin typeface="Arial" pitchFamily="34" charset="0"/>
                <a:cs typeface="+mn-cs"/>
              </a:rPr>
              <a:t> del QCS</a:t>
            </a:r>
          </a:p>
          <a:p>
            <a:pPr marL="800100" lvl="1" indent="-342900" algn="just">
              <a:buFontTx/>
              <a:buAutoNum type="arabicParenR"/>
              <a:defRPr/>
            </a:pPr>
            <a:r>
              <a:rPr lang="it-IT" dirty="0" smtClean="0">
                <a:latin typeface="Arial" pitchFamily="34" charset="0"/>
                <a:cs typeface="+mn-cs"/>
              </a:rPr>
              <a:t>Fasi </a:t>
            </a:r>
            <a:r>
              <a:rPr lang="it-IT" dirty="0">
                <a:latin typeface="Arial" pitchFamily="34" charset="0"/>
                <a:cs typeface="+mn-cs"/>
              </a:rPr>
              <a:t>di </a:t>
            </a:r>
            <a:r>
              <a:rPr lang="it-IT" u="sng" dirty="0">
                <a:latin typeface="Arial" pitchFamily="34" charset="0"/>
                <a:cs typeface="+mn-cs"/>
              </a:rPr>
              <a:t>sorveglianza, valutazione e controllo </a:t>
            </a:r>
            <a:r>
              <a:rPr lang="it-IT" dirty="0">
                <a:latin typeface="Arial" pitchFamily="34" charset="0"/>
                <a:cs typeface="+mn-cs"/>
              </a:rPr>
              <a:t>dell’attuazione del QCS.	</a:t>
            </a:r>
          </a:p>
          <a:p>
            <a:pPr algn="just">
              <a:defRPr/>
            </a:pPr>
            <a:endParaRPr lang="it-IT" dirty="0">
              <a:latin typeface="Arial" pitchFamily="34" charset="0"/>
              <a:cs typeface="+mn-cs"/>
            </a:endParaRPr>
          </a:p>
          <a:p>
            <a:pPr algn="just">
              <a:defRPr/>
            </a:pPr>
            <a:endParaRPr lang="en-US" sz="1600" dirty="0">
              <a:solidFill>
                <a:srgbClr val="595959"/>
              </a:solidFill>
              <a:latin typeface="Arial" pitchFamily="34" charset="0"/>
              <a:cs typeface="Arial" pitchFamily="34" charset="0"/>
            </a:endParaRPr>
          </a:p>
        </p:txBody>
      </p:sp>
      <p:sp>
        <p:nvSpPr>
          <p:cNvPr id="20483" name="Segnaposto numero diapositiva 2"/>
          <p:cNvSpPr txBox="1">
            <a:spLocks noChangeArrowheads="1"/>
          </p:cNvSpPr>
          <p:nvPr/>
        </p:nvSpPr>
        <p:spPr bwMode="auto">
          <a:xfrm>
            <a:off x="9104313" y="6356350"/>
            <a:ext cx="750887" cy="365125"/>
          </a:xfrm>
          <a:prstGeom prst="rect">
            <a:avLst/>
          </a:prstGeom>
          <a:noFill/>
          <a:ln w="9525">
            <a:noFill/>
            <a:miter lim="800000"/>
            <a:headEnd/>
            <a:tailEnd/>
          </a:ln>
        </p:spPr>
        <p:txBody>
          <a:bodyPr anchor="ctr"/>
          <a:lstStyle/>
          <a:p>
            <a:pPr algn="r"/>
            <a:fld id="{D3917037-3F58-4980-BD4F-124BCD09F4F3}" type="slidenum">
              <a:rPr lang="en-US" sz="1200" b="1">
                <a:solidFill>
                  <a:srgbClr val="FFFFFF"/>
                </a:solidFill>
                <a:latin typeface="Calibri" pitchFamily="34" charset="0"/>
              </a:rPr>
              <a:pPr algn="r"/>
              <a:t>11</a:t>
            </a:fld>
            <a:endParaRPr lang="en-US" sz="1200" b="1">
              <a:solidFill>
                <a:srgbClr val="FFFFFF"/>
              </a:solidFill>
              <a:latin typeface="Calibri" pitchFamily="34" charset="0"/>
            </a:endParaRPr>
          </a:p>
        </p:txBody>
      </p:sp>
      <p:sp>
        <p:nvSpPr>
          <p:cNvPr id="20484" name="CasellaDiTesto 3"/>
          <p:cNvSpPr txBox="1">
            <a:spLocks noChangeArrowheads="1"/>
          </p:cNvSpPr>
          <p:nvPr/>
        </p:nvSpPr>
        <p:spPr bwMode="auto">
          <a:xfrm>
            <a:off x="1857375" y="0"/>
            <a:ext cx="6335713" cy="523875"/>
          </a:xfrm>
          <a:prstGeom prst="rect">
            <a:avLst/>
          </a:prstGeom>
          <a:noFill/>
          <a:ln w="9525">
            <a:noFill/>
            <a:miter lim="800000"/>
            <a:headEnd/>
            <a:tailEnd/>
          </a:ln>
        </p:spPr>
        <p:txBody>
          <a:bodyPr>
            <a:spAutoFit/>
          </a:bodyPr>
          <a:lstStyle/>
          <a:p>
            <a:r>
              <a:rPr lang="it-IT" sz="2800">
                <a:solidFill>
                  <a:srgbClr val="00AF35"/>
                </a:solidFill>
              </a:rPr>
              <a:t>La politica regionale europea</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6"/>
          <p:cNvSpPr txBox="1">
            <a:spLocks noChangeArrowheads="1"/>
          </p:cNvSpPr>
          <p:nvPr/>
        </p:nvSpPr>
        <p:spPr bwMode="auto">
          <a:xfrm>
            <a:off x="679450" y="549275"/>
            <a:ext cx="8800306" cy="5962141"/>
          </a:xfrm>
          <a:prstGeom prst="rect">
            <a:avLst/>
          </a:prstGeom>
          <a:noFill/>
          <a:ln w="9525">
            <a:noFill/>
            <a:miter lim="800000"/>
            <a:headEnd/>
            <a:tailEnd/>
          </a:ln>
        </p:spPr>
        <p:txBody>
          <a:bodyPr wrap="square" tIns="360000" bIns="180000">
            <a:spAutoFit/>
          </a:bodyPr>
          <a:lstStyle/>
          <a:p>
            <a:pPr>
              <a:defRPr/>
            </a:pPr>
            <a:r>
              <a:rPr lang="en-US" sz="2200" b="1" dirty="0">
                <a:solidFill>
                  <a:srgbClr val="595959"/>
                </a:solidFill>
                <a:latin typeface="Arial" pitchFamily="34" charset="0"/>
                <a:cs typeface="Arial" pitchFamily="34" charset="0"/>
              </a:rPr>
              <a:t>1989 	</a:t>
            </a:r>
            <a:r>
              <a:rPr lang="en-US" sz="2200" dirty="0">
                <a:solidFill>
                  <a:srgbClr val="595959"/>
                </a:solidFill>
                <a:latin typeface="Arial" pitchFamily="34" charset="0"/>
                <a:cs typeface="Arial" pitchFamily="34" charset="0"/>
              </a:rPr>
              <a:t>Cade </a:t>
            </a:r>
            <a:r>
              <a:rPr lang="en-US" sz="2200" dirty="0" err="1">
                <a:solidFill>
                  <a:srgbClr val="595959"/>
                </a:solidFill>
                <a:latin typeface="Arial" pitchFamily="34" charset="0"/>
                <a:cs typeface="Arial" pitchFamily="34" charset="0"/>
              </a:rPr>
              <a:t>il</a:t>
            </a:r>
            <a:r>
              <a:rPr lang="en-US" sz="2200" dirty="0">
                <a:solidFill>
                  <a:srgbClr val="595959"/>
                </a:solidFill>
                <a:latin typeface="Arial" pitchFamily="34" charset="0"/>
                <a:cs typeface="Arial" pitchFamily="34" charset="0"/>
              </a:rPr>
              <a:t> </a:t>
            </a:r>
            <a:r>
              <a:rPr lang="en-US" sz="2200" dirty="0" err="1">
                <a:solidFill>
                  <a:srgbClr val="595959"/>
                </a:solidFill>
                <a:latin typeface="Arial" pitchFamily="34" charset="0"/>
                <a:cs typeface="Arial" pitchFamily="34" charset="0"/>
              </a:rPr>
              <a:t>muro</a:t>
            </a:r>
            <a:r>
              <a:rPr lang="en-US" sz="2200" dirty="0">
                <a:solidFill>
                  <a:srgbClr val="595959"/>
                </a:solidFill>
                <a:latin typeface="Arial" pitchFamily="34" charset="0"/>
                <a:cs typeface="Arial" pitchFamily="34" charset="0"/>
              </a:rPr>
              <a:t> di </a:t>
            </a:r>
            <a:r>
              <a:rPr lang="en-US" sz="2200" dirty="0" err="1">
                <a:solidFill>
                  <a:srgbClr val="595959"/>
                </a:solidFill>
                <a:latin typeface="Arial" pitchFamily="34" charset="0"/>
                <a:cs typeface="Arial" pitchFamily="34" charset="0"/>
              </a:rPr>
              <a:t>Berlino</a:t>
            </a:r>
            <a:endParaRPr lang="en-US" sz="2200" dirty="0">
              <a:solidFill>
                <a:srgbClr val="595959"/>
              </a:solidFill>
              <a:latin typeface="Arial" pitchFamily="34" charset="0"/>
              <a:cs typeface="Arial" pitchFamily="34" charset="0"/>
            </a:endParaRPr>
          </a:p>
          <a:p>
            <a:pPr>
              <a:defRPr/>
            </a:pPr>
            <a:endParaRPr lang="en-US" sz="2200" b="1" dirty="0">
              <a:solidFill>
                <a:srgbClr val="595959"/>
              </a:solidFill>
              <a:latin typeface="Arial" pitchFamily="34" charset="0"/>
              <a:cs typeface="Arial" pitchFamily="34" charset="0"/>
            </a:endParaRPr>
          </a:p>
          <a:p>
            <a:pPr marL="457200" indent="-457200">
              <a:buFontTx/>
              <a:buAutoNum type="arabicPlain" startAt="1993"/>
              <a:defRPr/>
            </a:pPr>
            <a:r>
              <a:rPr lang="en-US" sz="2200" b="1" dirty="0">
                <a:solidFill>
                  <a:srgbClr val="595959"/>
                </a:solidFill>
                <a:latin typeface="Arial" pitchFamily="34" charset="0"/>
                <a:cs typeface="Arial" pitchFamily="34" charset="0"/>
              </a:rPr>
              <a:t> 	</a:t>
            </a:r>
            <a:r>
              <a:rPr lang="en-US" sz="2200" dirty="0" err="1">
                <a:solidFill>
                  <a:srgbClr val="595959"/>
                </a:solidFill>
                <a:latin typeface="Arial" pitchFamily="34" charset="0"/>
                <a:cs typeface="Arial" pitchFamily="34" charset="0"/>
              </a:rPr>
              <a:t>Trattato</a:t>
            </a:r>
            <a:r>
              <a:rPr lang="en-US" sz="2200" dirty="0">
                <a:solidFill>
                  <a:srgbClr val="595959"/>
                </a:solidFill>
                <a:latin typeface="Arial" pitchFamily="34" charset="0"/>
                <a:cs typeface="Arial" pitchFamily="34" charset="0"/>
              </a:rPr>
              <a:t> di Maastricht e </a:t>
            </a:r>
            <a:r>
              <a:rPr lang="en-US" sz="2200" dirty="0" err="1">
                <a:solidFill>
                  <a:srgbClr val="595959"/>
                </a:solidFill>
                <a:latin typeface="Arial" pitchFamily="34" charset="0"/>
                <a:cs typeface="Arial" pitchFamily="34" charset="0"/>
              </a:rPr>
              <a:t>nascita</a:t>
            </a:r>
            <a:r>
              <a:rPr lang="en-US" sz="2200" dirty="0">
                <a:solidFill>
                  <a:srgbClr val="595959"/>
                </a:solidFill>
                <a:latin typeface="Arial" pitchFamily="34" charset="0"/>
                <a:cs typeface="Arial" pitchFamily="34" charset="0"/>
              </a:rPr>
              <a:t> </a:t>
            </a:r>
            <a:r>
              <a:rPr lang="en-US" sz="2200" dirty="0" err="1">
                <a:solidFill>
                  <a:srgbClr val="595959"/>
                </a:solidFill>
                <a:latin typeface="Arial" pitchFamily="34" charset="0"/>
                <a:cs typeface="Arial" pitchFamily="34" charset="0"/>
              </a:rPr>
              <a:t>dell’Unione</a:t>
            </a:r>
            <a:r>
              <a:rPr lang="en-US" sz="2200" dirty="0">
                <a:solidFill>
                  <a:srgbClr val="595959"/>
                </a:solidFill>
                <a:latin typeface="Arial" pitchFamily="34" charset="0"/>
                <a:cs typeface="Arial" pitchFamily="34" charset="0"/>
              </a:rPr>
              <a:t> </a:t>
            </a:r>
            <a:r>
              <a:rPr lang="en-US" sz="2200" dirty="0" err="1">
                <a:solidFill>
                  <a:srgbClr val="595959"/>
                </a:solidFill>
                <a:latin typeface="Arial" pitchFamily="34" charset="0"/>
                <a:cs typeface="Arial" pitchFamily="34" charset="0"/>
              </a:rPr>
              <a:t>Europea</a:t>
            </a:r>
            <a:r>
              <a:rPr lang="en-US" sz="2200" dirty="0">
                <a:solidFill>
                  <a:srgbClr val="595959"/>
                </a:solidFill>
                <a:latin typeface="Arial" pitchFamily="34" charset="0"/>
                <a:cs typeface="Arial" pitchFamily="34" charset="0"/>
              </a:rPr>
              <a:t> (UE</a:t>
            </a:r>
            <a:r>
              <a:rPr lang="en-US" sz="2200" dirty="0" smtClean="0">
                <a:solidFill>
                  <a:srgbClr val="595959"/>
                </a:solidFill>
                <a:latin typeface="Arial" pitchFamily="34" charset="0"/>
                <a:cs typeface="Arial" pitchFamily="34" charset="0"/>
              </a:rPr>
              <a:t>)</a:t>
            </a:r>
          </a:p>
          <a:p>
            <a:pPr marL="457200" indent="-457200">
              <a:buFontTx/>
              <a:buAutoNum type="arabicPlain" startAt="1993"/>
              <a:defRPr/>
            </a:pPr>
            <a:endParaRPr lang="en-US" sz="2200" dirty="0">
              <a:solidFill>
                <a:srgbClr val="595959"/>
              </a:solidFill>
              <a:latin typeface="Arial" pitchFamily="34" charset="0"/>
              <a:cs typeface="Arial" pitchFamily="34" charset="0"/>
            </a:endParaRPr>
          </a:p>
          <a:p>
            <a:pPr>
              <a:defRPr/>
            </a:pPr>
            <a:r>
              <a:rPr lang="en-US" sz="2200" b="1" dirty="0" smtClean="0">
                <a:solidFill>
                  <a:srgbClr val="595959"/>
                </a:solidFill>
                <a:latin typeface="Arial" pitchFamily="34" charset="0"/>
                <a:cs typeface="Arial" pitchFamily="34" charset="0"/>
              </a:rPr>
              <a:t>1995</a:t>
            </a:r>
            <a:r>
              <a:rPr lang="en-US" sz="2200" dirty="0" smtClean="0">
                <a:solidFill>
                  <a:srgbClr val="595959"/>
                </a:solidFill>
                <a:latin typeface="Arial" pitchFamily="34" charset="0"/>
                <a:cs typeface="Arial" pitchFamily="34" charset="0"/>
              </a:rPr>
              <a:t>	 </a:t>
            </a:r>
            <a:r>
              <a:rPr lang="en-US" sz="2200" dirty="0" err="1" smtClean="0">
                <a:solidFill>
                  <a:srgbClr val="595959"/>
                </a:solidFill>
                <a:latin typeface="Arial" pitchFamily="34" charset="0"/>
                <a:cs typeface="Arial" pitchFamily="34" charset="0"/>
              </a:rPr>
              <a:t>L’Europa</a:t>
            </a:r>
            <a:r>
              <a:rPr lang="en-US" sz="2200" dirty="0" smtClean="0">
                <a:solidFill>
                  <a:srgbClr val="595959"/>
                </a:solidFill>
                <a:latin typeface="Arial" pitchFamily="34" charset="0"/>
                <a:cs typeface="Arial" pitchFamily="34" charset="0"/>
              </a:rPr>
              <a:t> </a:t>
            </a:r>
            <a:r>
              <a:rPr lang="en-US" sz="2200" dirty="0" err="1" smtClean="0">
                <a:solidFill>
                  <a:srgbClr val="595959"/>
                </a:solidFill>
                <a:latin typeface="Arial" pitchFamily="34" charset="0"/>
                <a:cs typeface="Arial" pitchFamily="34" charset="0"/>
              </a:rPr>
              <a:t>dei</a:t>
            </a:r>
            <a:r>
              <a:rPr lang="en-US" sz="2200" dirty="0" smtClean="0">
                <a:solidFill>
                  <a:srgbClr val="595959"/>
                </a:solidFill>
                <a:latin typeface="Arial" pitchFamily="34" charset="0"/>
                <a:cs typeface="Arial" pitchFamily="34" charset="0"/>
              </a:rPr>
              <a:t> 15 (Austria, </a:t>
            </a:r>
            <a:r>
              <a:rPr lang="en-US" sz="2200" dirty="0" err="1" smtClean="0">
                <a:solidFill>
                  <a:srgbClr val="595959"/>
                </a:solidFill>
                <a:latin typeface="Arial" pitchFamily="34" charset="0"/>
                <a:cs typeface="Arial" pitchFamily="34" charset="0"/>
              </a:rPr>
              <a:t>Finlandia</a:t>
            </a:r>
            <a:r>
              <a:rPr lang="en-US" sz="2200" dirty="0" smtClean="0">
                <a:solidFill>
                  <a:srgbClr val="595959"/>
                </a:solidFill>
                <a:latin typeface="Arial" pitchFamily="34" charset="0"/>
                <a:cs typeface="Arial" pitchFamily="34" charset="0"/>
              </a:rPr>
              <a:t> e </a:t>
            </a:r>
            <a:r>
              <a:rPr lang="en-US" sz="2200" dirty="0" err="1" smtClean="0">
                <a:solidFill>
                  <a:srgbClr val="595959"/>
                </a:solidFill>
                <a:latin typeface="Arial" pitchFamily="34" charset="0"/>
                <a:cs typeface="Arial" pitchFamily="34" charset="0"/>
              </a:rPr>
              <a:t>Svezia</a:t>
            </a:r>
            <a:r>
              <a:rPr lang="en-US" sz="2200" dirty="0" smtClean="0">
                <a:solidFill>
                  <a:srgbClr val="595959"/>
                </a:solidFill>
                <a:latin typeface="Arial" pitchFamily="34" charset="0"/>
                <a:cs typeface="Arial" pitchFamily="34" charset="0"/>
              </a:rPr>
              <a:t>)</a:t>
            </a:r>
            <a:endParaRPr lang="en-US" sz="2200" dirty="0">
              <a:solidFill>
                <a:srgbClr val="595959"/>
              </a:solidFill>
              <a:latin typeface="Arial" pitchFamily="34" charset="0"/>
              <a:cs typeface="Arial" pitchFamily="34" charset="0"/>
            </a:endParaRPr>
          </a:p>
          <a:p>
            <a:pPr>
              <a:defRPr/>
            </a:pPr>
            <a:endParaRPr lang="en-US" sz="2200" b="1" dirty="0">
              <a:solidFill>
                <a:srgbClr val="595959"/>
              </a:solidFill>
              <a:latin typeface="Arial" pitchFamily="34" charset="0"/>
              <a:cs typeface="Arial" pitchFamily="34" charset="0"/>
            </a:endParaRPr>
          </a:p>
          <a:p>
            <a:pPr marL="457200" indent="-457200">
              <a:buFontTx/>
              <a:buAutoNum type="arabicPlain" startAt="2002"/>
              <a:defRPr/>
            </a:pPr>
            <a:r>
              <a:rPr lang="en-US" sz="2200" b="1" dirty="0">
                <a:solidFill>
                  <a:srgbClr val="595959"/>
                </a:solidFill>
                <a:latin typeface="Arial" pitchFamily="34" charset="0"/>
                <a:cs typeface="Arial" pitchFamily="34" charset="0"/>
              </a:rPr>
              <a:t> 	</a:t>
            </a:r>
            <a:r>
              <a:rPr lang="en-US" sz="2200" dirty="0" err="1">
                <a:solidFill>
                  <a:srgbClr val="595959"/>
                </a:solidFill>
                <a:latin typeface="Arial" pitchFamily="34" charset="0"/>
                <a:cs typeface="Arial" pitchFamily="34" charset="0"/>
              </a:rPr>
              <a:t>Viene</a:t>
            </a:r>
            <a:r>
              <a:rPr lang="en-US" sz="2200" dirty="0">
                <a:solidFill>
                  <a:srgbClr val="595959"/>
                </a:solidFill>
                <a:latin typeface="Arial" pitchFamily="34" charset="0"/>
                <a:cs typeface="Arial" pitchFamily="34" charset="0"/>
              </a:rPr>
              <a:t> </a:t>
            </a:r>
            <a:r>
              <a:rPr lang="en-US" sz="2200" dirty="0" err="1">
                <a:solidFill>
                  <a:srgbClr val="595959"/>
                </a:solidFill>
                <a:latin typeface="Arial" pitchFamily="34" charset="0"/>
                <a:cs typeface="Arial" pitchFamily="34" charset="0"/>
              </a:rPr>
              <a:t>messa</a:t>
            </a:r>
            <a:r>
              <a:rPr lang="en-US" sz="2200" dirty="0">
                <a:solidFill>
                  <a:srgbClr val="595959"/>
                </a:solidFill>
                <a:latin typeface="Arial" pitchFamily="34" charset="0"/>
                <a:cs typeface="Arial" pitchFamily="34" charset="0"/>
              </a:rPr>
              <a:t> in </a:t>
            </a:r>
            <a:r>
              <a:rPr lang="en-US" sz="2200" dirty="0" err="1">
                <a:solidFill>
                  <a:srgbClr val="595959"/>
                </a:solidFill>
                <a:latin typeface="Arial" pitchFamily="34" charset="0"/>
                <a:cs typeface="Arial" pitchFamily="34" charset="0"/>
              </a:rPr>
              <a:t>circolazione</a:t>
            </a:r>
            <a:r>
              <a:rPr lang="en-US" sz="2200" dirty="0">
                <a:solidFill>
                  <a:srgbClr val="595959"/>
                </a:solidFill>
                <a:latin typeface="Arial" pitchFamily="34" charset="0"/>
                <a:cs typeface="Arial" pitchFamily="34" charset="0"/>
              </a:rPr>
              <a:t> </a:t>
            </a:r>
            <a:r>
              <a:rPr lang="en-US" sz="2200" dirty="0" err="1" smtClean="0">
                <a:solidFill>
                  <a:srgbClr val="595959"/>
                </a:solidFill>
                <a:latin typeface="Arial" pitchFamily="34" charset="0"/>
                <a:cs typeface="Arial" pitchFamily="34" charset="0"/>
              </a:rPr>
              <a:t>l’euro</a:t>
            </a:r>
            <a:endParaRPr lang="en-US" sz="2200" dirty="0" smtClean="0">
              <a:solidFill>
                <a:srgbClr val="595959"/>
              </a:solidFill>
              <a:latin typeface="Arial" pitchFamily="34" charset="0"/>
              <a:cs typeface="Arial" pitchFamily="34" charset="0"/>
            </a:endParaRPr>
          </a:p>
          <a:p>
            <a:pPr marL="457200" indent="-457200">
              <a:buFontTx/>
              <a:buAutoNum type="arabicPlain" startAt="2002"/>
              <a:defRPr/>
            </a:pPr>
            <a:endParaRPr lang="en-US" sz="2200" dirty="0">
              <a:solidFill>
                <a:srgbClr val="595959"/>
              </a:solidFill>
              <a:latin typeface="Arial" pitchFamily="34" charset="0"/>
              <a:cs typeface="Arial" pitchFamily="34" charset="0"/>
            </a:endParaRPr>
          </a:p>
          <a:p>
            <a:pPr>
              <a:defRPr/>
            </a:pPr>
            <a:r>
              <a:rPr lang="en-US" sz="2200" b="1" dirty="0" smtClean="0">
                <a:solidFill>
                  <a:srgbClr val="595959"/>
                </a:solidFill>
                <a:latin typeface="Arial" pitchFamily="34" charset="0"/>
                <a:cs typeface="Arial" pitchFamily="34" charset="0"/>
              </a:rPr>
              <a:t>2004</a:t>
            </a:r>
            <a:r>
              <a:rPr lang="en-US" sz="2200" dirty="0" smtClean="0">
                <a:solidFill>
                  <a:srgbClr val="595959"/>
                </a:solidFill>
                <a:latin typeface="Arial" pitchFamily="34" charset="0"/>
                <a:cs typeface="Arial" pitchFamily="34" charset="0"/>
              </a:rPr>
              <a:t>	</a:t>
            </a:r>
            <a:r>
              <a:rPr lang="en-US" sz="2200" dirty="0" err="1" smtClean="0">
                <a:solidFill>
                  <a:srgbClr val="595959"/>
                </a:solidFill>
                <a:latin typeface="Arial" pitchFamily="34" charset="0"/>
                <a:cs typeface="Arial" pitchFamily="34" charset="0"/>
              </a:rPr>
              <a:t>L’Europa</a:t>
            </a:r>
            <a:r>
              <a:rPr lang="en-US" sz="2200" dirty="0" smtClean="0">
                <a:solidFill>
                  <a:srgbClr val="595959"/>
                </a:solidFill>
                <a:latin typeface="Arial" pitchFamily="34" charset="0"/>
                <a:cs typeface="Arial" pitchFamily="34" charset="0"/>
              </a:rPr>
              <a:t> </a:t>
            </a:r>
            <a:r>
              <a:rPr lang="en-US" sz="2200" dirty="0" err="1" smtClean="0">
                <a:solidFill>
                  <a:srgbClr val="595959"/>
                </a:solidFill>
                <a:latin typeface="Arial" pitchFamily="34" charset="0"/>
                <a:cs typeface="Arial" pitchFamily="34" charset="0"/>
              </a:rPr>
              <a:t>dei</a:t>
            </a:r>
            <a:r>
              <a:rPr lang="en-US" sz="2200" dirty="0" smtClean="0">
                <a:solidFill>
                  <a:srgbClr val="595959"/>
                </a:solidFill>
                <a:latin typeface="Arial" pitchFamily="34" charset="0"/>
                <a:cs typeface="Arial" pitchFamily="34" charset="0"/>
              </a:rPr>
              <a:t> 25 (Estonia, </a:t>
            </a:r>
            <a:r>
              <a:rPr lang="en-US" sz="2200" dirty="0" err="1" smtClean="0">
                <a:solidFill>
                  <a:srgbClr val="595959"/>
                </a:solidFill>
                <a:latin typeface="Arial" pitchFamily="34" charset="0"/>
                <a:cs typeface="Arial" pitchFamily="34" charset="0"/>
              </a:rPr>
              <a:t>Lettonia</a:t>
            </a:r>
            <a:r>
              <a:rPr lang="en-US" sz="2200" dirty="0" smtClean="0">
                <a:solidFill>
                  <a:srgbClr val="595959"/>
                </a:solidFill>
                <a:latin typeface="Arial" pitchFamily="34" charset="0"/>
                <a:cs typeface="Arial" pitchFamily="34" charset="0"/>
              </a:rPr>
              <a:t>, </a:t>
            </a:r>
            <a:r>
              <a:rPr lang="en-US" sz="2200" dirty="0" err="1" smtClean="0">
                <a:solidFill>
                  <a:srgbClr val="595959"/>
                </a:solidFill>
                <a:latin typeface="Arial" pitchFamily="34" charset="0"/>
                <a:cs typeface="Arial" pitchFamily="34" charset="0"/>
              </a:rPr>
              <a:t>Lituania</a:t>
            </a:r>
            <a:r>
              <a:rPr lang="en-US" sz="2200" dirty="0" smtClean="0">
                <a:solidFill>
                  <a:srgbClr val="595959"/>
                </a:solidFill>
                <a:latin typeface="Arial" pitchFamily="34" charset="0"/>
                <a:cs typeface="Arial" pitchFamily="34" charset="0"/>
              </a:rPr>
              <a:t>, </a:t>
            </a:r>
            <a:r>
              <a:rPr lang="en-US" sz="2200" dirty="0" err="1" smtClean="0">
                <a:solidFill>
                  <a:srgbClr val="595959"/>
                </a:solidFill>
                <a:latin typeface="Arial" pitchFamily="34" charset="0"/>
                <a:cs typeface="Arial" pitchFamily="34" charset="0"/>
              </a:rPr>
              <a:t>Polonia</a:t>
            </a:r>
            <a:r>
              <a:rPr lang="en-US" sz="2200" dirty="0" smtClean="0">
                <a:solidFill>
                  <a:srgbClr val="595959"/>
                </a:solidFill>
                <a:latin typeface="Arial" pitchFamily="34" charset="0"/>
                <a:cs typeface="Arial" pitchFamily="34" charset="0"/>
              </a:rPr>
              <a:t>, 	</a:t>
            </a:r>
            <a:r>
              <a:rPr lang="en-US" sz="2200" dirty="0" err="1" smtClean="0">
                <a:solidFill>
                  <a:srgbClr val="595959"/>
                </a:solidFill>
                <a:latin typeface="Arial" pitchFamily="34" charset="0"/>
                <a:cs typeface="Arial" pitchFamily="34" charset="0"/>
              </a:rPr>
              <a:t>Ungheria</a:t>
            </a:r>
            <a:r>
              <a:rPr lang="en-US" sz="2200" dirty="0" smtClean="0">
                <a:solidFill>
                  <a:srgbClr val="595959"/>
                </a:solidFill>
                <a:latin typeface="Arial" pitchFamily="34" charset="0"/>
                <a:cs typeface="Arial" pitchFamily="34" charset="0"/>
              </a:rPr>
              <a:t>, </a:t>
            </a:r>
            <a:r>
              <a:rPr lang="en-US" sz="2200" dirty="0" err="1" smtClean="0">
                <a:solidFill>
                  <a:srgbClr val="595959"/>
                </a:solidFill>
                <a:latin typeface="Arial" pitchFamily="34" charset="0"/>
                <a:cs typeface="Arial" pitchFamily="34" charset="0"/>
              </a:rPr>
              <a:t>Repubblica</a:t>
            </a:r>
            <a:r>
              <a:rPr lang="en-US" sz="2200" dirty="0" smtClean="0">
                <a:solidFill>
                  <a:srgbClr val="595959"/>
                </a:solidFill>
                <a:latin typeface="Arial" pitchFamily="34" charset="0"/>
                <a:cs typeface="Arial" pitchFamily="34" charset="0"/>
              </a:rPr>
              <a:t> Ceca, </a:t>
            </a:r>
            <a:r>
              <a:rPr lang="en-US" sz="2200" dirty="0" err="1" smtClean="0">
                <a:solidFill>
                  <a:srgbClr val="595959"/>
                </a:solidFill>
                <a:latin typeface="Arial" pitchFamily="34" charset="0"/>
                <a:cs typeface="Arial" pitchFamily="34" charset="0"/>
              </a:rPr>
              <a:t>Slovacchia</a:t>
            </a:r>
            <a:r>
              <a:rPr lang="en-US" sz="2200" dirty="0" smtClean="0">
                <a:solidFill>
                  <a:srgbClr val="595959"/>
                </a:solidFill>
                <a:latin typeface="Arial" pitchFamily="34" charset="0"/>
                <a:cs typeface="Arial" pitchFamily="34" charset="0"/>
              </a:rPr>
              <a:t>, Slovenia, Malta e 	</a:t>
            </a:r>
            <a:r>
              <a:rPr lang="en-US" sz="2200" dirty="0" err="1" smtClean="0">
                <a:solidFill>
                  <a:srgbClr val="595959"/>
                </a:solidFill>
                <a:latin typeface="Arial" pitchFamily="34" charset="0"/>
                <a:cs typeface="Arial" pitchFamily="34" charset="0"/>
              </a:rPr>
              <a:t>Cipro</a:t>
            </a:r>
            <a:r>
              <a:rPr lang="en-US" sz="2200" dirty="0" smtClean="0">
                <a:solidFill>
                  <a:srgbClr val="595959"/>
                </a:solidFill>
                <a:latin typeface="Arial" pitchFamily="34" charset="0"/>
                <a:cs typeface="Arial" pitchFamily="34" charset="0"/>
              </a:rPr>
              <a:t>)</a:t>
            </a:r>
            <a:endParaRPr lang="en-US" sz="2200" dirty="0">
              <a:solidFill>
                <a:srgbClr val="595959"/>
              </a:solidFill>
              <a:latin typeface="Arial" pitchFamily="34" charset="0"/>
              <a:cs typeface="Arial" pitchFamily="34" charset="0"/>
            </a:endParaRPr>
          </a:p>
          <a:p>
            <a:pPr>
              <a:defRPr/>
            </a:pPr>
            <a:endParaRPr lang="en-US" sz="2200" b="1" dirty="0">
              <a:solidFill>
                <a:srgbClr val="595959"/>
              </a:solidFill>
              <a:latin typeface="Arial" pitchFamily="34" charset="0"/>
              <a:cs typeface="Arial" pitchFamily="34" charset="0"/>
            </a:endParaRPr>
          </a:p>
          <a:p>
            <a:pPr marL="457200" indent="-457200">
              <a:buFontTx/>
              <a:buAutoNum type="arabicPlain" startAt="2007"/>
              <a:defRPr/>
            </a:pPr>
            <a:r>
              <a:rPr lang="en-US" sz="2200" b="1" dirty="0">
                <a:solidFill>
                  <a:srgbClr val="595959"/>
                </a:solidFill>
                <a:latin typeface="Arial" pitchFamily="34" charset="0"/>
                <a:cs typeface="Arial" pitchFamily="34" charset="0"/>
              </a:rPr>
              <a:t> 	</a:t>
            </a:r>
            <a:r>
              <a:rPr lang="en-US" sz="2200" dirty="0">
                <a:solidFill>
                  <a:srgbClr val="595959"/>
                </a:solidFill>
                <a:latin typeface="Arial" pitchFamily="34" charset="0"/>
                <a:cs typeface="Arial" pitchFamily="34" charset="0"/>
              </a:rPr>
              <a:t>L’UE ha 27 </a:t>
            </a:r>
            <a:r>
              <a:rPr lang="en-US" sz="2200" dirty="0" err="1">
                <a:solidFill>
                  <a:srgbClr val="595959"/>
                </a:solidFill>
                <a:latin typeface="Arial" pitchFamily="34" charset="0"/>
                <a:cs typeface="Arial" pitchFamily="34" charset="0"/>
              </a:rPr>
              <a:t>Stati</a:t>
            </a:r>
            <a:r>
              <a:rPr lang="en-US" sz="2200" dirty="0">
                <a:solidFill>
                  <a:srgbClr val="595959"/>
                </a:solidFill>
                <a:latin typeface="Arial" pitchFamily="34" charset="0"/>
                <a:cs typeface="Arial" pitchFamily="34" charset="0"/>
              </a:rPr>
              <a:t> </a:t>
            </a:r>
            <a:r>
              <a:rPr lang="en-US" sz="2200" dirty="0" err="1" smtClean="0">
                <a:solidFill>
                  <a:srgbClr val="595959"/>
                </a:solidFill>
                <a:latin typeface="Arial" pitchFamily="34" charset="0"/>
                <a:cs typeface="Arial" pitchFamily="34" charset="0"/>
              </a:rPr>
              <a:t>membri</a:t>
            </a:r>
            <a:r>
              <a:rPr lang="en-US" sz="2200" dirty="0" smtClean="0">
                <a:solidFill>
                  <a:srgbClr val="595959"/>
                </a:solidFill>
                <a:latin typeface="Arial" pitchFamily="34" charset="0"/>
                <a:cs typeface="Arial" pitchFamily="34" charset="0"/>
              </a:rPr>
              <a:t> (Bulgaria e Romania)</a:t>
            </a:r>
            <a:endParaRPr lang="en-US" sz="2200" dirty="0">
              <a:solidFill>
                <a:srgbClr val="595959"/>
              </a:solidFill>
              <a:latin typeface="Arial" pitchFamily="34" charset="0"/>
              <a:cs typeface="Arial" pitchFamily="34" charset="0"/>
            </a:endParaRPr>
          </a:p>
          <a:p>
            <a:pPr>
              <a:defRPr/>
            </a:pPr>
            <a:endParaRPr lang="en-US" sz="2200" b="1" dirty="0">
              <a:solidFill>
                <a:srgbClr val="595959"/>
              </a:solidFill>
              <a:latin typeface="Arial" pitchFamily="34" charset="0"/>
              <a:cs typeface="Arial" pitchFamily="34" charset="0"/>
            </a:endParaRPr>
          </a:p>
          <a:p>
            <a:pPr>
              <a:defRPr/>
            </a:pPr>
            <a:r>
              <a:rPr lang="en-US" sz="2200" b="1" dirty="0">
                <a:solidFill>
                  <a:srgbClr val="595959"/>
                </a:solidFill>
                <a:latin typeface="Arial" pitchFamily="34" charset="0"/>
                <a:cs typeface="Arial" pitchFamily="34" charset="0"/>
              </a:rPr>
              <a:t>2009  	</a:t>
            </a:r>
            <a:r>
              <a:rPr lang="en-US" sz="2200" dirty="0" err="1">
                <a:solidFill>
                  <a:srgbClr val="595959"/>
                </a:solidFill>
                <a:latin typeface="Arial" pitchFamily="34" charset="0"/>
                <a:cs typeface="Arial" pitchFamily="34" charset="0"/>
              </a:rPr>
              <a:t>Entra</a:t>
            </a:r>
            <a:r>
              <a:rPr lang="en-US" sz="2200" dirty="0">
                <a:solidFill>
                  <a:srgbClr val="595959"/>
                </a:solidFill>
                <a:latin typeface="Arial" pitchFamily="34" charset="0"/>
                <a:cs typeface="Arial" pitchFamily="34" charset="0"/>
              </a:rPr>
              <a:t> in </a:t>
            </a:r>
            <a:r>
              <a:rPr lang="en-US" sz="2200" dirty="0" err="1">
                <a:solidFill>
                  <a:srgbClr val="595959"/>
                </a:solidFill>
                <a:latin typeface="Arial" pitchFamily="34" charset="0"/>
                <a:cs typeface="Arial" pitchFamily="34" charset="0"/>
              </a:rPr>
              <a:t>vigore</a:t>
            </a:r>
            <a:r>
              <a:rPr lang="en-US" sz="2200" dirty="0">
                <a:solidFill>
                  <a:srgbClr val="595959"/>
                </a:solidFill>
                <a:latin typeface="Arial" pitchFamily="34" charset="0"/>
                <a:cs typeface="Arial" pitchFamily="34" charset="0"/>
              </a:rPr>
              <a:t> </a:t>
            </a:r>
            <a:r>
              <a:rPr lang="en-US" sz="2200" dirty="0" err="1">
                <a:solidFill>
                  <a:srgbClr val="595959"/>
                </a:solidFill>
                <a:latin typeface="Arial" pitchFamily="34" charset="0"/>
                <a:cs typeface="Arial" pitchFamily="34" charset="0"/>
              </a:rPr>
              <a:t>il</a:t>
            </a:r>
            <a:r>
              <a:rPr lang="en-US" sz="2200" dirty="0">
                <a:solidFill>
                  <a:srgbClr val="595959"/>
                </a:solidFill>
                <a:latin typeface="Arial" pitchFamily="34" charset="0"/>
                <a:cs typeface="Arial" pitchFamily="34" charset="0"/>
              </a:rPr>
              <a:t> </a:t>
            </a:r>
            <a:r>
              <a:rPr lang="en-US" sz="2200" dirty="0" err="1">
                <a:solidFill>
                  <a:srgbClr val="595959"/>
                </a:solidFill>
                <a:latin typeface="Arial" pitchFamily="34" charset="0"/>
                <a:cs typeface="Arial" pitchFamily="34" charset="0"/>
              </a:rPr>
              <a:t>Trattato</a:t>
            </a:r>
            <a:r>
              <a:rPr lang="en-US" sz="2200" dirty="0">
                <a:solidFill>
                  <a:srgbClr val="595959"/>
                </a:solidFill>
                <a:latin typeface="Arial" pitchFamily="34" charset="0"/>
                <a:cs typeface="Arial" pitchFamily="34" charset="0"/>
              </a:rPr>
              <a:t> di </a:t>
            </a:r>
            <a:r>
              <a:rPr lang="en-US" sz="2200" dirty="0" err="1">
                <a:solidFill>
                  <a:srgbClr val="595959"/>
                </a:solidFill>
                <a:latin typeface="Arial" pitchFamily="34" charset="0"/>
                <a:cs typeface="Arial" pitchFamily="34" charset="0"/>
              </a:rPr>
              <a:t>Lisbona</a:t>
            </a:r>
            <a:r>
              <a:rPr lang="en-US" sz="2200" dirty="0">
                <a:solidFill>
                  <a:srgbClr val="595959"/>
                </a:solidFill>
                <a:latin typeface="Arial" pitchFamily="34" charset="0"/>
                <a:cs typeface="Arial" pitchFamily="34" charset="0"/>
              </a:rPr>
              <a:t>, </a:t>
            </a:r>
            <a:br>
              <a:rPr lang="en-US" sz="2200" dirty="0">
                <a:solidFill>
                  <a:srgbClr val="595959"/>
                </a:solidFill>
                <a:latin typeface="Arial" pitchFamily="34" charset="0"/>
                <a:cs typeface="Arial" pitchFamily="34" charset="0"/>
              </a:rPr>
            </a:br>
            <a:r>
              <a:rPr lang="en-US" sz="2200" dirty="0">
                <a:solidFill>
                  <a:srgbClr val="595959"/>
                </a:solidFill>
                <a:latin typeface="Arial" pitchFamily="34" charset="0"/>
                <a:cs typeface="Arial" pitchFamily="34" charset="0"/>
              </a:rPr>
              <a:t>            </a:t>
            </a:r>
            <a:r>
              <a:rPr lang="en-US" sz="2200" dirty="0" err="1">
                <a:solidFill>
                  <a:srgbClr val="595959"/>
                </a:solidFill>
                <a:latin typeface="Arial" pitchFamily="34" charset="0"/>
                <a:cs typeface="Arial" pitchFamily="34" charset="0"/>
              </a:rPr>
              <a:t>che</a:t>
            </a:r>
            <a:r>
              <a:rPr lang="en-US" sz="2200" dirty="0">
                <a:solidFill>
                  <a:srgbClr val="595959"/>
                </a:solidFill>
                <a:latin typeface="Arial" pitchFamily="34" charset="0"/>
                <a:cs typeface="Arial" pitchFamily="34" charset="0"/>
              </a:rPr>
              <a:t> cambia le </a:t>
            </a:r>
            <a:r>
              <a:rPr lang="en-US" sz="2200" dirty="0" err="1">
                <a:solidFill>
                  <a:srgbClr val="595959"/>
                </a:solidFill>
                <a:latin typeface="Arial" pitchFamily="34" charset="0"/>
                <a:cs typeface="Arial" pitchFamily="34" charset="0"/>
              </a:rPr>
              <a:t>modalità</a:t>
            </a:r>
            <a:r>
              <a:rPr lang="en-US" sz="2200" dirty="0">
                <a:solidFill>
                  <a:srgbClr val="595959"/>
                </a:solidFill>
                <a:latin typeface="Arial" pitchFamily="34" charset="0"/>
                <a:cs typeface="Arial" pitchFamily="34" charset="0"/>
              </a:rPr>
              <a:t> di </a:t>
            </a:r>
            <a:r>
              <a:rPr lang="en-US" sz="2200" dirty="0" err="1">
                <a:solidFill>
                  <a:srgbClr val="595959"/>
                </a:solidFill>
                <a:latin typeface="Arial" pitchFamily="34" charset="0"/>
                <a:cs typeface="Arial" pitchFamily="34" charset="0"/>
              </a:rPr>
              <a:t>funzionamento</a:t>
            </a:r>
            <a:r>
              <a:rPr lang="en-US" sz="2200" dirty="0">
                <a:solidFill>
                  <a:srgbClr val="595959"/>
                </a:solidFill>
                <a:latin typeface="Arial" pitchFamily="34" charset="0"/>
                <a:cs typeface="Arial" pitchFamily="34" charset="0"/>
              </a:rPr>
              <a:t> </a:t>
            </a:r>
            <a:r>
              <a:rPr lang="en-US" sz="2200" dirty="0" err="1">
                <a:solidFill>
                  <a:srgbClr val="595959"/>
                </a:solidFill>
                <a:latin typeface="Arial" pitchFamily="34" charset="0"/>
                <a:cs typeface="Arial" pitchFamily="34" charset="0"/>
              </a:rPr>
              <a:t>dell’UE</a:t>
            </a:r>
            <a:endParaRPr lang="en-US" sz="2200" dirty="0">
              <a:solidFill>
                <a:srgbClr val="595959"/>
              </a:solidFill>
              <a:latin typeface="Arial" pitchFamily="34" charset="0"/>
              <a:cs typeface="Arial" pitchFamily="34" charset="0"/>
            </a:endParaRPr>
          </a:p>
        </p:txBody>
      </p:sp>
      <p:sp>
        <p:nvSpPr>
          <p:cNvPr id="21507" name="Segnaposto numero diapositiva 2"/>
          <p:cNvSpPr txBox="1">
            <a:spLocks noChangeArrowheads="1"/>
          </p:cNvSpPr>
          <p:nvPr/>
        </p:nvSpPr>
        <p:spPr bwMode="auto">
          <a:xfrm>
            <a:off x="9104313" y="6356350"/>
            <a:ext cx="750887" cy="365125"/>
          </a:xfrm>
          <a:prstGeom prst="rect">
            <a:avLst/>
          </a:prstGeom>
          <a:noFill/>
          <a:ln w="9525">
            <a:noFill/>
            <a:miter lim="800000"/>
            <a:headEnd/>
            <a:tailEnd/>
          </a:ln>
        </p:spPr>
        <p:txBody>
          <a:bodyPr anchor="ctr"/>
          <a:lstStyle/>
          <a:p>
            <a:pPr algn="r"/>
            <a:fld id="{AB8FDCA7-551E-416B-980E-EACA001D62C4}" type="slidenum">
              <a:rPr lang="en-US" sz="1200" b="1">
                <a:solidFill>
                  <a:srgbClr val="FFFFFF"/>
                </a:solidFill>
                <a:latin typeface="Calibri" pitchFamily="34" charset="0"/>
              </a:rPr>
              <a:pPr algn="r"/>
              <a:t>12</a:t>
            </a:fld>
            <a:endParaRPr lang="en-US" sz="1200" b="1">
              <a:solidFill>
                <a:srgbClr val="FFFFFF"/>
              </a:solidFill>
              <a:latin typeface="Calibri" pitchFamily="34" charset="0"/>
            </a:endParaRPr>
          </a:p>
        </p:txBody>
      </p:sp>
      <p:sp>
        <p:nvSpPr>
          <p:cNvPr id="21508" name="CasellaDiTesto 3"/>
          <p:cNvSpPr txBox="1">
            <a:spLocks noChangeArrowheads="1"/>
          </p:cNvSpPr>
          <p:nvPr/>
        </p:nvSpPr>
        <p:spPr bwMode="auto">
          <a:xfrm>
            <a:off x="1857375" y="0"/>
            <a:ext cx="6335713" cy="523875"/>
          </a:xfrm>
          <a:prstGeom prst="rect">
            <a:avLst/>
          </a:prstGeom>
          <a:noFill/>
          <a:ln w="9525">
            <a:noFill/>
            <a:miter lim="800000"/>
            <a:headEnd/>
            <a:tailEnd/>
          </a:ln>
        </p:spPr>
        <p:txBody>
          <a:bodyPr>
            <a:spAutoFit/>
          </a:bodyPr>
          <a:lstStyle/>
          <a:p>
            <a:r>
              <a:rPr lang="it-IT" sz="2800">
                <a:solidFill>
                  <a:srgbClr val="00AF35"/>
                </a:solidFill>
              </a:rPr>
              <a:t>Tappe storiche</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6"/>
          <p:cNvSpPr txBox="1">
            <a:spLocks noChangeArrowheads="1"/>
          </p:cNvSpPr>
          <p:nvPr/>
        </p:nvSpPr>
        <p:spPr bwMode="auto">
          <a:xfrm>
            <a:off x="679450" y="549275"/>
            <a:ext cx="8521700" cy="7039359"/>
          </a:xfrm>
          <a:prstGeom prst="rect">
            <a:avLst/>
          </a:prstGeom>
          <a:noFill/>
          <a:ln w="9525">
            <a:noFill/>
            <a:miter lim="800000"/>
            <a:headEnd/>
            <a:tailEnd/>
          </a:ln>
        </p:spPr>
        <p:txBody>
          <a:bodyPr lIns="180000" tIns="360000" rIns="180000" bIns="180000">
            <a:spAutoFit/>
          </a:bodyPr>
          <a:lstStyle/>
          <a:p>
            <a:pPr algn="just">
              <a:defRPr/>
            </a:pPr>
            <a:r>
              <a:rPr lang="it-IT" b="1" dirty="0">
                <a:latin typeface="Arial" pitchFamily="34" charset="0"/>
                <a:cs typeface="+mn-cs"/>
              </a:rPr>
              <a:t>1992 	</a:t>
            </a:r>
            <a:r>
              <a:rPr lang="it-IT" sz="2800" b="1" dirty="0">
                <a:latin typeface="Arial" pitchFamily="34" charset="0"/>
                <a:cs typeface="+mn-cs"/>
              </a:rPr>
              <a:t>Trattato di Maastricht </a:t>
            </a:r>
            <a:endParaRPr lang="it-IT" dirty="0">
              <a:latin typeface="Arial" pitchFamily="34" charset="0"/>
              <a:cs typeface="+mn-cs"/>
            </a:endParaRPr>
          </a:p>
          <a:p>
            <a:pPr lvl="2" algn="just">
              <a:defRPr/>
            </a:pPr>
            <a:r>
              <a:rPr lang="it-IT" b="1" dirty="0">
                <a:latin typeface="Arial" pitchFamily="34" charset="0"/>
                <a:cs typeface="+mn-cs"/>
              </a:rPr>
              <a:t>Vengono introdotti i 3 pilastri dell’Unione Europea </a:t>
            </a:r>
            <a:r>
              <a:rPr lang="it-IT" dirty="0">
                <a:latin typeface="Arial" pitchFamily="34" charset="0"/>
                <a:cs typeface="+mn-cs"/>
              </a:rPr>
              <a:t>:</a:t>
            </a:r>
          </a:p>
          <a:p>
            <a:pPr marL="1257300" lvl="2" indent="-342900" algn="just">
              <a:buFontTx/>
              <a:buAutoNum type="arabicParenR"/>
              <a:defRPr/>
            </a:pPr>
            <a:r>
              <a:rPr lang="it-IT" dirty="0">
                <a:latin typeface="Arial" pitchFamily="34" charset="0"/>
                <a:cs typeface="+mn-cs"/>
              </a:rPr>
              <a:t>La Comunità Europea (CE) che riunisce CECA, CEE, EURATOM , in essa le decisioni vengono prese all’interno della comunità</a:t>
            </a:r>
          </a:p>
          <a:p>
            <a:pPr marL="1257300" lvl="2" indent="-342900" algn="just">
              <a:buFontTx/>
              <a:buAutoNum type="arabicParenR"/>
              <a:defRPr/>
            </a:pPr>
            <a:r>
              <a:rPr lang="it-IT" dirty="0">
                <a:latin typeface="Arial" pitchFamily="34" charset="0"/>
                <a:cs typeface="+mn-cs"/>
              </a:rPr>
              <a:t>La politica estera e di sicurezza comune (PESC), le decisioni vengono prese dai governi</a:t>
            </a:r>
          </a:p>
          <a:p>
            <a:pPr marL="1257300" lvl="2" indent="-342900" algn="just">
              <a:buFontTx/>
              <a:buAutoNum type="arabicParenR"/>
              <a:defRPr/>
            </a:pPr>
            <a:r>
              <a:rPr lang="it-IT" dirty="0">
                <a:latin typeface="Arial" pitchFamily="34" charset="0"/>
                <a:cs typeface="+mn-cs"/>
              </a:rPr>
              <a:t>La cooperazione nel settore della giustizia e degli affari esteri (CGAI), le decisioni vengono prese dagli stati membri</a:t>
            </a:r>
          </a:p>
          <a:p>
            <a:pPr marL="1257300" lvl="2" indent="-342900" algn="just">
              <a:defRPr/>
            </a:pPr>
            <a:r>
              <a:rPr lang="it-IT" b="1" dirty="0">
                <a:latin typeface="Arial" pitchFamily="34" charset="0"/>
                <a:cs typeface="+mn-cs"/>
              </a:rPr>
              <a:t>Vengono definite  le tappe per l’unificazione monetaria </a:t>
            </a:r>
            <a:r>
              <a:rPr lang="it-IT" dirty="0">
                <a:latin typeface="Arial" pitchFamily="34" charset="0"/>
                <a:cs typeface="+mn-cs"/>
              </a:rPr>
              <a:t>: saranno ammessi i paesi che garantiranno stabilità della moneta, bassa inflazione e bassi tassi d’interesse, disavanzo di bilancio inferiore al 3% del PIL e debito pubblico inferiore al 60% del PIL</a:t>
            </a:r>
          </a:p>
          <a:p>
            <a:pPr marL="1257300" lvl="2" indent="-342900" algn="just">
              <a:defRPr/>
            </a:pPr>
            <a:r>
              <a:rPr lang="it-IT" b="1" dirty="0">
                <a:latin typeface="Arial" pitchFamily="34" charset="0"/>
                <a:cs typeface="+mn-cs"/>
              </a:rPr>
              <a:t>Viene introdotto il principio di sussidiarietà</a:t>
            </a:r>
          </a:p>
          <a:p>
            <a:pPr marL="1257300" lvl="2" indent="-342900" algn="just">
              <a:defRPr/>
            </a:pPr>
            <a:r>
              <a:rPr lang="it-IT" b="1" dirty="0">
                <a:latin typeface="Arial" pitchFamily="34" charset="0"/>
                <a:cs typeface="+mn-cs"/>
              </a:rPr>
              <a:t>Viene affermata la cittadinanza europea </a:t>
            </a:r>
            <a:r>
              <a:rPr lang="it-IT" dirty="0">
                <a:latin typeface="Arial" pitchFamily="34" charset="0"/>
                <a:cs typeface="+mn-cs"/>
              </a:rPr>
              <a:t>che si aggiunge a quella nazionale : è cittadino europeo chiunque sia cittadino di uno degli stati membri</a:t>
            </a:r>
          </a:p>
          <a:p>
            <a:pPr marL="1257300" lvl="2" indent="-342900" algn="just">
              <a:defRPr/>
            </a:pPr>
            <a:r>
              <a:rPr lang="it-IT" b="1" dirty="0">
                <a:latin typeface="Arial" pitchFamily="34" charset="0"/>
                <a:cs typeface="+mn-cs"/>
              </a:rPr>
              <a:t>Viene istituzionalizzata la coesione economica e </a:t>
            </a:r>
            <a:r>
              <a:rPr lang="it-IT" b="1" dirty="0" smtClean="0">
                <a:latin typeface="Arial" pitchFamily="34" charset="0"/>
                <a:cs typeface="+mn-cs"/>
              </a:rPr>
              <a:t>sociale</a:t>
            </a:r>
          </a:p>
          <a:p>
            <a:pPr marL="1257300" lvl="2" indent="-342900" algn="just">
              <a:defRPr/>
            </a:pPr>
            <a:r>
              <a:rPr lang="it-IT" b="1" dirty="0" smtClean="0">
                <a:latin typeface="Arial" pitchFamily="34" charset="0"/>
                <a:cs typeface="+mn-cs"/>
              </a:rPr>
              <a:t>Viene istituito il Comitato delle Regioni</a:t>
            </a:r>
          </a:p>
          <a:p>
            <a:pPr marL="1257300" lvl="2" indent="-342900" algn="just">
              <a:defRPr/>
            </a:pPr>
            <a:r>
              <a:rPr lang="it-IT" b="1" dirty="0" smtClean="0">
                <a:latin typeface="Arial" pitchFamily="34" charset="0"/>
                <a:cs typeface="+mn-cs"/>
              </a:rPr>
              <a:t>Viene creato un nuovo strumento per la pesca (SFOP)</a:t>
            </a:r>
          </a:p>
          <a:p>
            <a:pPr marL="1257300" lvl="2" indent="-342900" algn="just">
              <a:defRPr/>
            </a:pPr>
            <a:endParaRPr lang="it-IT" b="1" dirty="0">
              <a:latin typeface="Arial" pitchFamily="34" charset="0"/>
              <a:cs typeface="+mn-cs"/>
            </a:endParaRPr>
          </a:p>
          <a:p>
            <a:pPr algn="just">
              <a:defRPr/>
            </a:pPr>
            <a:endParaRPr lang="it-IT" dirty="0">
              <a:latin typeface="Arial" pitchFamily="34" charset="0"/>
              <a:cs typeface="+mn-cs"/>
            </a:endParaRPr>
          </a:p>
          <a:p>
            <a:pPr algn="just">
              <a:defRPr/>
            </a:pPr>
            <a:endParaRPr lang="it-IT" dirty="0">
              <a:latin typeface="Arial" pitchFamily="34" charset="0"/>
              <a:cs typeface="+mn-cs"/>
            </a:endParaRPr>
          </a:p>
          <a:p>
            <a:pPr algn="just">
              <a:defRPr/>
            </a:pPr>
            <a:r>
              <a:rPr lang="it-IT" sz="1600" b="1" dirty="0">
                <a:latin typeface="Arial" pitchFamily="34" charset="0"/>
                <a:cs typeface="+mn-cs"/>
              </a:rPr>
              <a:t> </a:t>
            </a:r>
            <a:endParaRPr lang="en-US" sz="1600" dirty="0">
              <a:solidFill>
                <a:srgbClr val="595959"/>
              </a:solidFill>
              <a:latin typeface="Arial" pitchFamily="34" charset="0"/>
              <a:cs typeface="Arial" pitchFamily="34" charset="0"/>
            </a:endParaRPr>
          </a:p>
        </p:txBody>
      </p:sp>
      <p:sp>
        <p:nvSpPr>
          <p:cNvPr id="22531" name="Segnaposto numero diapositiva 2"/>
          <p:cNvSpPr txBox="1">
            <a:spLocks noChangeArrowheads="1"/>
          </p:cNvSpPr>
          <p:nvPr/>
        </p:nvSpPr>
        <p:spPr bwMode="auto">
          <a:xfrm>
            <a:off x="9104313" y="6356350"/>
            <a:ext cx="750887" cy="365125"/>
          </a:xfrm>
          <a:prstGeom prst="rect">
            <a:avLst/>
          </a:prstGeom>
          <a:noFill/>
          <a:ln w="9525">
            <a:noFill/>
            <a:miter lim="800000"/>
            <a:headEnd/>
            <a:tailEnd/>
          </a:ln>
        </p:spPr>
        <p:txBody>
          <a:bodyPr anchor="ctr"/>
          <a:lstStyle/>
          <a:p>
            <a:pPr algn="r"/>
            <a:fld id="{94ABAC33-268D-43BD-83B5-C6B2FDA60822}" type="slidenum">
              <a:rPr lang="en-US" sz="1200" b="1">
                <a:solidFill>
                  <a:srgbClr val="FFFFFF"/>
                </a:solidFill>
                <a:latin typeface="Calibri" pitchFamily="34" charset="0"/>
              </a:rPr>
              <a:pPr algn="r"/>
              <a:t>13</a:t>
            </a:fld>
            <a:endParaRPr lang="en-US" sz="1200" b="1">
              <a:solidFill>
                <a:srgbClr val="FFFFFF"/>
              </a:solidFill>
              <a:latin typeface="Calibri" pitchFamily="34" charset="0"/>
            </a:endParaRPr>
          </a:p>
        </p:txBody>
      </p:sp>
      <p:sp>
        <p:nvSpPr>
          <p:cNvPr id="22532" name="CasellaDiTesto 3"/>
          <p:cNvSpPr txBox="1">
            <a:spLocks noChangeArrowheads="1"/>
          </p:cNvSpPr>
          <p:nvPr/>
        </p:nvSpPr>
        <p:spPr bwMode="auto">
          <a:xfrm>
            <a:off x="1857375" y="0"/>
            <a:ext cx="6335713" cy="523875"/>
          </a:xfrm>
          <a:prstGeom prst="rect">
            <a:avLst/>
          </a:prstGeom>
          <a:noFill/>
          <a:ln w="9525">
            <a:noFill/>
            <a:miter lim="800000"/>
            <a:headEnd/>
            <a:tailEnd/>
          </a:ln>
        </p:spPr>
        <p:txBody>
          <a:bodyPr>
            <a:spAutoFit/>
          </a:bodyPr>
          <a:lstStyle/>
          <a:p>
            <a:r>
              <a:rPr lang="it-IT" sz="2800">
                <a:solidFill>
                  <a:srgbClr val="00AF35"/>
                </a:solidFill>
              </a:rPr>
              <a:t>Tappe storiche</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6"/>
          <p:cNvSpPr txBox="1">
            <a:spLocks noChangeArrowheads="1"/>
          </p:cNvSpPr>
          <p:nvPr/>
        </p:nvSpPr>
        <p:spPr bwMode="auto">
          <a:xfrm>
            <a:off x="679450" y="549275"/>
            <a:ext cx="8521700" cy="5376863"/>
          </a:xfrm>
          <a:prstGeom prst="rect">
            <a:avLst/>
          </a:prstGeom>
          <a:noFill/>
          <a:ln w="9525">
            <a:noFill/>
            <a:miter lim="800000"/>
            <a:headEnd/>
            <a:tailEnd/>
          </a:ln>
        </p:spPr>
        <p:txBody>
          <a:bodyPr lIns="180000" tIns="360000" rIns="180000" bIns="180000">
            <a:spAutoFit/>
          </a:bodyPr>
          <a:lstStyle/>
          <a:p>
            <a:pPr algn="just">
              <a:defRPr/>
            </a:pPr>
            <a:r>
              <a:rPr lang="it-IT" b="1" dirty="0">
                <a:latin typeface="Arial" pitchFamily="34" charset="0"/>
                <a:cs typeface="+mn-cs"/>
              </a:rPr>
              <a:t>1992 	Principio di </a:t>
            </a:r>
            <a:r>
              <a:rPr lang="it-IT" sz="2000" b="1" dirty="0">
                <a:latin typeface="Arial" pitchFamily="34" charset="0"/>
                <a:cs typeface="+mn-cs"/>
              </a:rPr>
              <a:t>coesione economica e sociale (art. 158 TUE)</a:t>
            </a:r>
          </a:p>
          <a:p>
            <a:pPr algn="just">
              <a:defRPr/>
            </a:pPr>
            <a:endParaRPr lang="it-IT" dirty="0">
              <a:latin typeface="Arial" pitchFamily="34" charset="0"/>
              <a:cs typeface="+mn-cs"/>
            </a:endParaRPr>
          </a:p>
          <a:p>
            <a:pPr lvl="2" algn="just">
              <a:defRPr/>
            </a:pPr>
            <a:r>
              <a:rPr lang="it-IT" dirty="0">
                <a:latin typeface="Arial" pitchFamily="34" charset="0"/>
                <a:cs typeface="+mn-cs"/>
              </a:rPr>
              <a:t>La coesione economica e sociale esprime la solidarietà tra gli Stati membri e le regioni dell’Unione europea, favorisce lo sviluppo equilibrato e sostenibile, la riduzione del divario strutturale tra regioni e paesi e le pari opportunità tra le persone. </a:t>
            </a:r>
          </a:p>
          <a:p>
            <a:pPr lvl="2" algn="just">
              <a:defRPr/>
            </a:pPr>
            <a:r>
              <a:rPr lang="it-IT" dirty="0">
                <a:latin typeface="Arial" pitchFamily="34" charset="0"/>
                <a:cs typeface="+mn-cs"/>
              </a:rPr>
              <a:t>Viene creato il </a:t>
            </a:r>
            <a:r>
              <a:rPr lang="it-IT" b="1" dirty="0">
                <a:latin typeface="Arial" pitchFamily="34" charset="0"/>
                <a:cs typeface="+mn-cs"/>
              </a:rPr>
              <a:t>Fondo di Coesione </a:t>
            </a:r>
            <a:r>
              <a:rPr lang="it-IT" dirty="0">
                <a:latin typeface="Arial" pitchFamily="34" charset="0"/>
                <a:cs typeface="+mn-cs"/>
              </a:rPr>
              <a:t>a sostegno dei progetti per l’ambiente e i trasporti negli Stati membri più poveri.</a:t>
            </a:r>
          </a:p>
          <a:p>
            <a:pPr algn="just">
              <a:defRPr/>
            </a:pPr>
            <a:endParaRPr lang="it-IT" dirty="0">
              <a:latin typeface="Arial" pitchFamily="34" charset="0"/>
              <a:cs typeface="+mn-cs"/>
            </a:endParaRPr>
          </a:p>
          <a:p>
            <a:pPr algn="just">
              <a:defRPr/>
            </a:pPr>
            <a:endParaRPr lang="it-IT" dirty="0">
              <a:latin typeface="Arial" pitchFamily="34" charset="0"/>
              <a:cs typeface="+mn-cs"/>
            </a:endParaRPr>
          </a:p>
          <a:p>
            <a:pPr algn="just">
              <a:defRPr/>
            </a:pPr>
            <a:r>
              <a:rPr lang="it-IT" b="1" dirty="0">
                <a:latin typeface="Arial" pitchFamily="34" charset="0"/>
                <a:cs typeface="+mn-cs"/>
              </a:rPr>
              <a:t>1994-1999 </a:t>
            </a:r>
            <a:r>
              <a:rPr lang="it-IT" b="1" dirty="0" smtClean="0">
                <a:latin typeface="Arial" pitchFamily="34" charset="0"/>
                <a:cs typeface="+mn-cs"/>
              </a:rPr>
              <a:t>Pacchetto finanziario</a:t>
            </a:r>
            <a:endParaRPr lang="it-IT" b="1" dirty="0">
              <a:latin typeface="Arial" pitchFamily="34" charset="0"/>
              <a:cs typeface="+mn-cs"/>
            </a:endParaRPr>
          </a:p>
          <a:p>
            <a:pPr marL="901700" indent="-901700" algn="just">
              <a:defRPr/>
            </a:pPr>
            <a:r>
              <a:rPr lang="it-IT" b="1" dirty="0">
                <a:latin typeface="Arial" pitchFamily="34" charset="0"/>
                <a:cs typeface="+mn-cs"/>
              </a:rPr>
              <a:t>	</a:t>
            </a:r>
            <a:r>
              <a:rPr lang="it-IT" dirty="0">
                <a:latin typeface="Arial" pitchFamily="34" charset="0"/>
                <a:cs typeface="+mn-cs"/>
              </a:rPr>
              <a:t>Il Consiglio Europeo di Edimburgo (dicembre 1993) decide di destinare alla politica  di coesione  circa </a:t>
            </a:r>
            <a:r>
              <a:rPr lang="it-IT" dirty="0" smtClean="0">
                <a:latin typeface="Arial" pitchFamily="34" charset="0"/>
                <a:cs typeface="+mn-cs"/>
              </a:rPr>
              <a:t>168 </a:t>
            </a:r>
            <a:r>
              <a:rPr lang="it-IT" dirty="0">
                <a:latin typeface="Arial" pitchFamily="34" charset="0"/>
                <a:cs typeface="+mn-cs"/>
              </a:rPr>
              <a:t>miliardi di ECU (ai prezzi 1999), ossia un terzo del bilancio comunitario. </a:t>
            </a:r>
          </a:p>
          <a:p>
            <a:pPr marL="901700" indent="-901700" algn="just">
              <a:defRPr/>
            </a:pPr>
            <a:r>
              <a:rPr lang="it-IT" dirty="0">
                <a:latin typeface="Arial" pitchFamily="34" charset="0"/>
                <a:cs typeface="+mn-cs"/>
              </a:rPr>
              <a:t>	I Fondi Strutturali sono integrati da un nuovo Strumento finanziario di orientamento della pesca (</a:t>
            </a:r>
            <a:r>
              <a:rPr lang="it-IT" b="1" dirty="0">
                <a:latin typeface="Arial" pitchFamily="34" charset="0"/>
                <a:cs typeface="+mn-cs"/>
              </a:rPr>
              <a:t>SFOP</a:t>
            </a:r>
            <a:r>
              <a:rPr lang="it-IT" dirty="0">
                <a:latin typeface="Arial" pitchFamily="34" charset="0"/>
                <a:cs typeface="+mn-cs"/>
              </a:rPr>
              <a:t>).</a:t>
            </a:r>
          </a:p>
          <a:p>
            <a:pPr algn="just">
              <a:defRPr/>
            </a:pPr>
            <a:r>
              <a:rPr lang="it-IT" sz="1600" b="1" dirty="0">
                <a:latin typeface="Arial" pitchFamily="34" charset="0"/>
                <a:cs typeface="+mn-cs"/>
              </a:rPr>
              <a:t> </a:t>
            </a:r>
            <a:endParaRPr lang="en-US" sz="1600" dirty="0">
              <a:solidFill>
                <a:srgbClr val="595959"/>
              </a:solidFill>
              <a:latin typeface="Arial" pitchFamily="34" charset="0"/>
              <a:cs typeface="Arial" pitchFamily="34" charset="0"/>
            </a:endParaRPr>
          </a:p>
        </p:txBody>
      </p:sp>
      <p:sp>
        <p:nvSpPr>
          <p:cNvPr id="23555" name="Segnaposto numero diapositiva 2"/>
          <p:cNvSpPr txBox="1">
            <a:spLocks noChangeArrowheads="1"/>
          </p:cNvSpPr>
          <p:nvPr/>
        </p:nvSpPr>
        <p:spPr bwMode="auto">
          <a:xfrm>
            <a:off x="9104313" y="6356350"/>
            <a:ext cx="750887" cy="365125"/>
          </a:xfrm>
          <a:prstGeom prst="rect">
            <a:avLst/>
          </a:prstGeom>
          <a:noFill/>
          <a:ln w="9525">
            <a:noFill/>
            <a:miter lim="800000"/>
            <a:headEnd/>
            <a:tailEnd/>
          </a:ln>
        </p:spPr>
        <p:txBody>
          <a:bodyPr anchor="ctr"/>
          <a:lstStyle/>
          <a:p>
            <a:pPr algn="r"/>
            <a:fld id="{A12331B2-6E98-419D-A670-A091FA76F624}" type="slidenum">
              <a:rPr lang="en-US" sz="1200" b="1">
                <a:solidFill>
                  <a:srgbClr val="FFFFFF"/>
                </a:solidFill>
                <a:latin typeface="Calibri" pitchFamily="34" charset="0"/>
              </a:rPr>
              <a:pPr algn="r"/>
              <a:t>14</a:t>
            </a:fld>
            <a:endParaRPr lang="en-US" sz="1200" b="1" dirty="0">
              <a:solidFill>
                <a:srgbClr val="FFFFFF"/>
              </a:solidFill>
              <a:latin typeface="Calibri" pitchFamily="34" charset="0"/>
            </a:endParaRPr>
          </a:p>
        </p:txBody>
      </p:sp>
      <p:sp>
        <p:nvSpPr>
          <p:cNvPr id="23556" name="CasellaDiTesto 3"/>
          <p:cNvSpPr txBox="1">
            <a:spLocks noChangeArrowheads="1"/>
          </p:cNvSpPr>
          <p:nvPr/>
        </p:nvSpPr>
        <p:spPr bwMode="auto">
          <a:xfrm>
            <a:off x="1857375" y="0"/>
            <a:ext cx="6335713" cy="523875"/>
          </a:xfrm>
          <a:prstGeom prst="rect">
            <a:avLst/>
          </a:prstGeom>
          <a:noFill/>
          <a:ln w="9525">
            <a:noFill/>
            <a:miter lim="800000"/>
            <a:headEnd/>
            <a:tailEnd/>
          </a:ln>
        </p:spPr>
        <p:txBody>
          <a:bodyPr>
            <a:spAutoFit/>
          </a:bodyPr>
          <a:lstStyle/>
          <a:p>
            <a:r>
              <a:rPr lang="it-IT" sz="2800" dirty="0">
                <a:solidFill>
                  <a:srgbClr val="00AF35"/>
                </a:solidFill>
              </a:rPr>
              <a:t>La politica regionale europea</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56656" y="116632"/>
            <a:ext cx="6320735" cy="578280"/>
          </a:xfrm>
        </p:spPr>
        <p:txBody>
          <a:bodyPr/>
          <a:lstStyle/>
          <a:p>
            <a:r>
              <a:rPr lang="it-IT" sz="2800" dirty="0" smtClean="0"/>
              <a:t>La politica regionale europea</a:t>
            </a:r>
            <a:endParaRPr lang="it-IT" sz="2800" dirty="0"/>
          </a:p>
        </p:txBody>
      </p:sp>
      <p:sp>
        <p:nvSpPr>
          <p:cNvPr id="3" name="Segnaposto contenuto 2"/>
          <p:cNvSpPr>
            <a:spLocks noGrp="1"/>
          </p:cNvSpPr>
          <p:nvPr>
            <p:ph idx="1"/>
          </p:nvPr>
        </p:nvSpPr>
        <p:spPr>
          <a:xfrm>
            <a:off x="1008528" y="620688"/>
            <a:ext cx="7812743" cy="5976664"/>
          </a:xfrm>
        </p:spPr>
        <p:txBody>
          <a:bodyPr/>
          <a:lstStyle/>
          <a:p>
            <a:pPr marL="0" indent="0">
              <a:buNone/>
            </a:pPr>
            <a:r>
              <a:rPr lang="it-IT" sz="2800" b="1" dirty="0" smtClean="0"/>
              <a:t>Gli obiettivi  per il periodo 1994-1999:</a:t>
            </a:r>
          </a:p>
          <a:p>
            <a:pPr>
              <a:buFontTx/>
              <a:buChar char="-"/>
            </a:pPr>
            <a:r>
              <a:rPr lang="it-IT" sz="2400" dirty="0" smtClean="0"/>
              <a:t>Obiettivo 1 - </a:t>
            </a:r>
            <a:r>
              <a:rPr lang="it-IT" sz="1600" dirty="0" smtClean="0"/>
              <a:t>promuovere lo sviluppo e l’adeguamento strutturale delle regioni il cui sviluppo è in ritardo</a:t>
            </a:r>
          </a:p>
          <a:p>
            <a:pPr>
              <a:buFontTx/>
              <a:buChar char="-"/>
            </a:pPr>
            <a:r>
              <a:rPr lang="it-IT" sz="2400" dirty="0" smtClean="0"/>
              <a:t>Obiettivo 2 – </a:t>
            </a:r>
            <a:r>
              <a:rPr lang="it-IT" sz="1600" dirty="0" smtClean="0"/>
              <a:t>riconvertire le regioni o parte di regioni gravemente colpite da declino industriale</a:t>
            </a:r>
          </a:p>
          <a:p>
            <a:pPr>
              <a:buFontTx/>
              <a:buChar char="-"/>
            </a:pPr>
            <a:r>
              <a:rPr lang="it-IT" sz="2400" dirty="0" smtClean="0"/>
              <a:t>Obiettivo 3 – </a:t>
            </a:r>
            <a:r>
              <a:rPr lang="it-IT" sz="1600" dirty="0" smtClean="0"/>
              <a:t>lottare contro la disoccupazione di lunga durata e facilitare l’inserimento professionale dei giovani e delle persone minacciate di esclusione dal mercato del lavoro nonché promuovere le pari opportunità sul mercato del lavoro tra uomini e donne</a:t>
            </a:r>
          </a:p>
          <a:p>
            <a:pPr>
              <a:buFontTx/>
              <a:buChar char="-"/>
            </a:pPr>
            <a:r>
              <a:rPr lang="it-IT" sz="2400" dirty="0" smtClean="0"/>
              <a:t>Obiettivo 4 – </a:t>
            </a:r>
            <a:r>
              <a:rPr lang="it-IT" sz="1600" dirty="0" smtClean="0"/>
              <a:t>agevolare l’adattamento dei lavoratori e delle lavoratrici ai mutamenti industriali e all’evoluzione dei sistemi di produzione</a:t>
            </a:r>
          </a:p>
          <a:p>
            <a:pPr>
              <a:buFontTx/>
              <a:buChar char="-"/>
            </a:pPr>
            <a:r>
              <a:rPr lang="it-IT" sz="2400" dirty="0" smtClean="0"/>
              <a:t>Obiettivo 5 – </a:t>
            </a:r>
            <a:r>
              <a:rPr lang="it-IT" sz="1600" dirty="0" smtClean="0"/>
              <a:t>promuovere lo sviluppo rurale a) accelerando l’adeguamento delle strutture agrarie nell’ambito della riforma della </a:t>
            </a:r>
            <a:r>
              <a:rPr lang="it-IT" sz="1600" dirty="0" err="1" smtClean="0"/>
              <a:t>pac</a:t>
            </a:r>
            <a:r>
              <a:rPr lang="it-IT" sz="1600" dirty="0" smtClean="0"/>
              <a:t> e promuovendo la modernizzazione e l’adeguamento strutturale del settore della pesca, b) agevolando lo sviluppo e l’adeguamento strutturale delle zone rurali</a:t>
            </a:r>
          </a:p>
          <a:p>
            <a:pPr>
              <a:buFontTx/>
              <a:buChar char="-"/>
            </a:pPr>
            <a:r>
              <a:rPr lang="it-IT" sz="2400" dirty="0" smtClean="0"/>
              <a:t>Obiettivo 6 – </a:t>
            </a:r>
            <a:r>
              <a:rPr lang="it-IT" sz="1600" dirty="0" smtClean="0"/>
              <a:t>sviluppo e adeguamento strutturale delle regioni a bassissima densità di popolazione</a:t>
            </a:r>
            <a:endParaRPr lang="it-IT" sz="1600" dirty="0"/>
          </a:p>
        </p:txBody>
      </p:sp>
      <p:sp>
        <p:nvSpPr>
          <p:cNvPr id="4" name="Rettangolo 3"/>
          <p:cNvSpPr/>
          <p:nvPr/>
        </p:nvSpPr>
        <p:spPr>
          <a:xfrm>
            <a:off x="9489504" y="6381328"/>
            <a:ext cx="341760" cy="276999"/>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12331B2-6E98-419D-A670-A091FA76F624}" type="slidenum">
              <a:rPr lang="en-US" sz="1200" b="1">
                <a:solidFill>
                  <a:srgbClr val="FFFFFF"/>
                </a:solidFill>
                <a:latin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15</a:t>
            </a:fld>
            <a:endParaRPr lang="it-IT" dirty="0"/>
          </a:p>
        </p:txBody>
      </p:sp>
    </p:spTree>
    <p:extLst>
      <p:ext uri="{BB962C8B-B14F-4D97-AF65-F5344CB8AC3E}">
        <p14:creationId xmlns="" xmlns:p14="http://schemas.microsoft.com/office/powerpoint/2010/main" val="198796026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00672" y="116632"/>
            <a:ext cx="5816680" cy="650288"/>
          </a:xfrm>
        </p:spPr>
        <p:txBody>
          <a:bodyPr/>
          <a:lstStyle/>
          <a:p>
            <a:r>
              <a:rPr lang="it-IT" sz="2800" dirty="0" smtClean="0"/>
              <a:t>La politica regionale europea</a:t>
            </a:r>
            <a:endParaRPr lang="it-IT" sz="2800" dirty="0"/>
          </a:p>
        </p:txBody>
      </p:sp>
      <p:sp>
        <p:nvSpPr>
          <p:cNvPr id="3" name="Segnaposto contenuto 2"/>
          <p:cNvSpPr>
            <a:spLocks noGrp="1"/>
          </p:cNvSpPr>
          <p:nvPr>
            <p:ph idx="1"/>
          </p:nvPr>
        </p:nvSpPr>
        <p:spPr>
          <a:xfrm>
            <a:off x="1008528" y="1556793"/>
            <a:ext cx="7812743" cy="3816424"/>
          </a:xfrm>
        </p:spPr>
        <p:txBody>
          <a:bodyPr/>
          <a:lstStyle/>
          <a:p>
            <a:pPr marL="0" indent="0">
              <a:buNone/>
            </a:pPr>
            <a:endParaRPr lang="it-IT" sz="2800" dirty="0" smtClean="0"/>
          </a:p>
          <a:p>
            <a:pPr marL="0" indent="0" algn="ctr">
              <a:buNone/>
            </a:pPr>
            <a:r>
              <a:rPr lang="it-IT" b="1" dirty="0" smtClean="0"/>
              <a:t>Agenda 2000 </a:t>
            </a:r>
            <a:r>
              <a:rPr lang="it-IT" dirty="0" smtClean="0"/>
              <a:t>: Per un’Unione più forte e più ampia – Comunicazione della Commissione Europea COM (97) 2000 del 16 luglio 1997</a:t>
            </a:r>
            <a:endParaRPr lang="it-IT" dirty="0"/>
          </a:p>
        </p:txBody>
      </p:sp>
      <p:sp>
        <p:nvSpPr>
          <p:cNvPr id="4" name="Rettangolo 3"/>
          <p:cNvSpPr/>
          <p:nvPr/>
        </p:nvSpPr>
        <p:spPr>
          <a:xfrm>
            <a:off x="9417496" y="6309320"/>
            <a:ext cx="341760" cy="276999"/>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12331B2-6E98-419D-A670-A091FA76F624}" type="slidenum">
              <a:rPr lang="en-US" sz="1200" b="1">
                <a:solidFill>
                  <a:srgbClr val="FFFFFF"/>
                </a:solidFill>
                <a:latin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16</a:t>
            </a:fld>
            <a:endParaRPr lang="it-IT" dirty="0"/>
          </a:p>
        </p:txBody>
      </p:sp>
    </p:spTree>
    <p:extLst>
      <p:ext uri="{BB962C8B-B14F-4D97-AF65-F5344CB8AC3E}">
        <p14:creationId xmlns="" xmlns:p14="http://schemas.microsoft.com/office/powerpoint/2010/main" val="414010700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6"/>
          <p:cNvSpPr txBox="1">
            <a:spLocks noChangeArrowheads="1"/>
          </p:cNvSpPr>
          <p:nvPr/>
        </p:nvSpPr>
        <p:spPr bwMode="auto">
          <a:xfrm>
            <a:off x="682625" y="549275"/>
            <a:ext cx="8569325" cy="5777475"/>
          </a:xfrm>
          <a:prstGeom prst="rect">
            <a:avLst/>
          </a:prstGeom>
          <a:noFill/>
          <a:ln w="9525">
            <a:noFill/>
            <a:miter lim="800000"/>
            <a:headEnd/>
            <a:tailEnd/>
          </a:ln>
        </p:spPr>
        <p:txBody>
          <a:bodyPr lIns="180000" tIns="360000" rIns="180000" bIns="180000">
            <a:spAutoFit/>
          </a:bodyPr>
          <a:lstStyle/>
          <a:p>
            <a:pPr marL="1346200" indent="-1346200" algn="just"/>
            <a:r>
              <a:rPr lang="it-IT" sz="2000" b="1" dirty="0"/>
              <a:t>2000-2006  </a:t>
            </a:r>
            <a:r>
              <a:rPr lang="it-IT" sz="2000" dirty="0"/>
              <a:t>Il Consiglio Europeo di Berlino (marzo 1999) </a:t>
            </a:r>
          </a:p>
          <a:p>
            <a:pPr marL="1346200" indent="-1346200" algn="just"/>
            <a:r>
              <a:rPr lang="it-IT" sz="2000" dirty="0"/>
              <a:t>	riforma i Fondi strutturali e modifica in parte il meccanismo di funzionamento del Fondo di Coesione, dotandolo di oltre 30 miliardi di euro l’anno, per un totale di 213 miliardi di euro nell’arco di 7 </a:t>
            </a:r>
            <a:r>
              <a:rPr lang="it-IT" sz="2000" dirty="0" smtClean="0"/>
              <a:t>anni.</a:t>
            </a:r>
          </a:p>
          <a:p>
            <a:pPr marL="1346200" indent="-1346200" algn="just"/>
            <a:r>
              <a:rPr lang="it-IT" sz="2000" dirty="0" smtClean="0"/>
              <a:t>	Successivamente si aggiunge uno stanziamento addizionale di 22 miliardi di euro per i nuovi Stati membri relativi al periodo 2004-06.</a:t>
            </a:r>
            <a:endParaRPr lang="it-IT" sz="2000" dirty="0"/>
          </a:p>
          <a:p>
            <a:pPr marL="1346200" indent="-1346200" algn="just"/>
            <a:r>
              <a:rPr lang="it-IT" sz="2000" dirty="0"/>
              <a:t>	</a:t>
            </a:r>
          </a:p>
          <a:p>
            <a:pPr marL="1346200" indent="-1346200" algn="just"/>
            <a:r>
              <a:rPr lang="it-IT" sz="2000" dirty="0"/>
              <a:t>	Vengono definiti gli aiuti alla preadesione dei paesi candidati dell’Europa centrale e orientale :</a:t>
            </a:r>
          </a:p>
          <a:p>
            <a:pPr marL="1346200" indent="-1346200" algn="just"/>
            <a:r>
              <a:rPr lang="it-IT" sz="2000" dirty="0"/>
              <a:t>	- Il programma PHARE che finanzia i progetti necessari per adeguare i sistemi amministrativi e giudiziari e sviluppare le infrastrutture dei paesi candidati;</a:t>
            </a:r>
          </a:p>
          <a:p>
            <a:pPr marL="1346200" indent="-1346200" algn="just"/>
            <a:r>
              <a:rPr lang="it-IT" sz="2000" dirty="0"/>
              <a:t>	- due fondi di assistenza al fine di gestire aiuti complementari in favore dell’agricoltura (SAPARD) e delle infrastrutture, in particolare nei settori dell’ambiente e dei trasporti</a:t>
            </a:r>
            <a:endParaRPr lang="en-US" sz="1600" dirty="0">
              <a:solidFill>
                <a:srgbClr val="595959"/>
              </a:solidFill>
            </a:endParaRPr>
          </a:p>
        </p:txBody>
      </p:sp>
      <p:sp>
        <p:nvSpPr>
          <p:cNvPr id="24579" name="Segnaposto numero diapositiva 2"/>
          <p:cNvSpPr txBox="1">
            <a:spLocks noChangeArrowheads="1"/>
          </p:cNvSpPr>
          <p:nvPr/>
        </p:nvSpPr>
        <p:spPr bwMode="auto">
          <a:xfrm>
            <a:off x="9104313" y="6356350"/>
            <a:ext cx="750887" cy="365125"/>
          </a:xfrm>
          <a:prstGeom prst="rect">
            <a:avLst/>
          </a:prstGeom>
          <a:noFill/>
          <a:ln w="9525">
            <a:noFill/>
            <a:miter lim="800000"/>
            <a:headEnd/>
            <a:tailEnd/>
          </a:ln>
        </p:spPr>
        <p:txBody>
          <a:bodyPr anchor="ctr"/>
          <a:lstStyle/>
          <a:p>
            <a:pPr algn="r"/>
            <a:fld id="{BE72DFA6-8034-4C49-B8BD-B44EF6A070D0}" type="slidenum">
              <a:rPr lang="en-US" sz="1200" b="1">
                <a:solidFill>
                  <a:srgbClr val="FFFFFF"/>
                </a:solidFill>
                <a:latin typeface="Calibri" pitchFamily="34" charset="0"/>
              </a:rPr>
              <a:pPr algn="r"/>
              <a:t>17</a:t>
            </a:fld>
            <a:endParaRPr lang="en-US" sz="1200" b="1">
              <a:solidFill>
                <a:srgbClr val="FFFFFF"/>
              </a:solidFill>
              <a:latin typeface="Calibri" pitchFamily="34" charset="0"/>
            </a:endParaRPr>
          </a:p>
        </p:txBody>
      </p:sp>
      <p:sp>
        <p:nvSpPr>
          <p:cNvPr id="24580" name="CasellaDiTesto 3"/>
          <p:cNvSpPr txBox="1">
            <a:spLocks noChangeArrowheads="1"/>
          </p:cNvSpPr>
          <p:nvPr/>
        </p:nvSpPr>
        <p:spPr bwMode="auto">
          <a:xfrm>
            <a:off x="1857375" y="0"/>
            <a:ext cx="6335713" cy="523875"/>
          </a:xfrm>
          <a:prstGeom prst="rect">
            <a:avLst/>
          </a:prstGeom>
          <a:noFill/>
          <a:ln w="9525">
            <a:noFill/>
            <a:miter lim="800000"/>
            <a:headEnd/>
            <a:tailEnd/>
          </a:ln>
        </p:spPr>
        <p:txBody>
          <a:bodyPr>
            <a:spAutoFit/>
          </a:bodyPr>
          <a:lstStyle/>
          <a:p>
            <a:r>
              <a:rPr lang="it-IT" sz="2800">
                <a:solidFill>
                  <a:srgbClr val="00AF35"/>
                </a:solidFill>
              </a:rPr>
              <a:t>La politica regionale europea</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56656" y="116632"/>
            <a:ext cx="6320735" cy="578280"/>
          </a:xfrm>
        </p:spPr>
        <p:txBody>
          <a:bodyPr/>
          <a:lstStyle/>
          <a:p>
            <a:r>
              <a:rPr lang="it-IT" sz="2800" dirty="0" smtClean="0"/>
              <a:t>La politica regionale europea</a:t>
            </a:r>
            <a:endParaRPr lang="it-IT" sz="2800" dirty="0"/>
          </a:p>
        </p:txBody>
      </p:sp>
      <p:sp>
        <p:nvSpPr>
          <p:cNvPr id="3" name="Segnaposto contenuto 2"/>
          <p:cNvSpPr>
            <a:spLocks noGrp="1"/>
          </p:cNvSpPr>
          <p:nvPr>
            <p:ph idx="1"/>
          </p:nvPr>
        </p:nvSpPr>
        <p:spPr>
          <a:xfrm>
            <a:off x="704528" y="908720"/>
            <a:ext cx="8496944" cy="5544616"/>
          </a:xfrm>
        </p:spPr>
        <p:txBody>
          <a:bodyPr/>
          <a:lstStyle/>
          <a:p>
            <a:pPr marL="0" indent="0">
              <a:buNone/>
            </a:pPr>
            <a:r>
              <a:rPr lang="it-IT" sz="2800" b="1" dirty="0" smtClean="0"/>
              <a:t>	Gli obiettivi  per il periodo 2000-2006 :</a:t>
            </a:r>
          </a:p>
          <a:p>
            <a:pPr algn="just">
              <a:buFontTx/>
              <a:buChar char="-"/>
            </a:pPr>
            <a:r>
              <a:rPr lang="it-IT" sz="2400" b="1" dirty="0" smtClean="0"/>
              <a:t>Obiettivo 1 </a:t>
            </a:r>
            <a:r>
              <a:rPr lang="it-IT" sz="2400" dirty="0" smtClean="0"/>
              <a:t>– promuovere lo sviluppo e l’adeguamento strutturale delle regioni che presentano ritardi nello sviluppo</a:t>
            </a:r>
          </a:p>
          <a:p>
            <a:pPr>
              <a:buFontTx/>
              <a:buChar char="-"/>
            </a:pPr>
            <a:endParaRPr lang="it-IT" sz="1600" dirty="0" smtClean="0"/>
          </a:p>
          <a:p>
            <a:pPr algn="just">
              <a:buFontTx/>
              <a:buChar char="-"/>
            </a:pPr>
            <a:r>
              <a:rPr lang="it-IT" sz="2400" b="1" dirty="0" smtClean="0"/>
              <a:t>Obiettivo 2 </a:t>
            </a:r>
            <a:r>
              <a:rPr lang="it-IT" sz="2400" dirty="0" smtClean="0"/>
              <a:t>– favorire la riconversione economica e sociale delle zone con difficoltà strutturale</a:t>
            </a:r>
          </a:p>
          <a:p>
            <a:pPr>
              <a:buFontTx/>
              <a:buChar char="-"/>
            </a:pPr>
            <a:endParaRPr lang="it-IT" sz="2400" dirty="0" smtClean="0"/>
          </a:p>
          <a:p>
            <a:pPr algn="just">
              <a:buFontTx/>
              <a:buChar char="-"/>
            </a:pPr>
            <a:r>
              <a:rPr lang="it-IT" sz="2400" b="1" dirty="0" smtClean="0"/>
              <a:t>Obiettivo 3 </a:t>
            </a:r>
            <a:r>
              <a:rPr lang="it-IT" sz="2400" dirty="0" smtClean="0"/>
              <a:t>– favorire l’adeguamento e l’ammodernamento delle politiche e dei sistemi di istruzione, formazione e occupazione</a:t>
            </a:r>
            <a:endParaRPr lang="it-IT" sz="1600" dirty="0" smtClean="0"/>
          </a:p>
        </p:txBody>
      </p:sp>
      <p:sp>
        <p:nvSpPr>
          <p:cNvPr id="4" name="Rettangolo 3"/>
          <p:cNvSpPr/>
          <p:nvPr/>
        </p:nvSpPr>
        <p:spPr>
          <a:xfrm>
            <a:off x="9502327" y="6381328"/>
            <a:ext cx="341760" cy="276999"/>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fld id="{ED0846D8-0FA5-4D72-80D1-70057CF61813}" type="slidenum">
              <a:rPr lang="en-US" sz="1200" b="1">
                <a:solidFill>
                  <a:srgbClr val="FFFFFF"/>
                </a:solidFill>
                <a:latin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18</a:t>
            </a:fld>
            <a:endParaRPr lang="it-IT" dirty="0"/>
          </a:p>
        </p:txBody>
      </p:sp>
    </p:spTree>
    <p:extLst>
      <p:ext uri="{BB962C8B-B14F-4D97-AF65-F5344CB8AC3E}">
        <p14:creationId xmlns="" xmlns:p14="http://schemas.microsoft.com/office/powerpoint/2010/main" val="313952620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6"/>
          <p:cNvSpPr txBox="1">
            <a:spLocks noChangeArrowheads="1"/>
          </p:cNvSpPr>
          <p:nvPr/>
        </p:nvSpPr>
        <p:spPr bwMode="auto">
          <a:xfrm>
            <a:off x="679450" y="538163"/>
            <a:ext cx="8521700" cy="5777475"/>
          </a:xfrm>
          <a:prstGeom prst="rect">
            <a:avLst/>
          </a:prstGeom>
          <a:noFill/>
          <a:ln w="9525">
            <a:noFill/>
            <a:miter lim="800000"/>
            <a:headEnd/>
            <a:tailEnd/>
          </a:ln>
        </p:spPr>
        <p:txBody>
          <a:bodyPr lIns="180000" tIns="360000" rIns="180000" bIns="180000">
            <a:spAutoFit/>
          </a:bodyPr>
          <a:lstStyle/>
          <a:p>
            <a:pPr marL="1346200" indent="-1346200" algn="just">
              <a:defRPr/>
            </a:pPr>
            <a:r>
              <a:rPr lang="it-IT" sz="2000" b="1" dirty="0">
                <a:solidFill>
                  <a:prstClr val="black"/>
                </a:solidFill>
                <a:latin typeface="Arial" pitchFamily="34" charset="0"/>
                <a:cs typeface="+mn-cs"/>
              </a:rPr>
              <a:t>2007-2013  </a:t>
            </a:r>
            <a:r>
              <a:rPr lang="it-IT" sz="2000" dirty="0">
                <a:solidFill>
                  <a:prstClr val="black"/>
                </a:solidFill>
                <a:latin typeface="Arial" pitchFamily="34" charset="0"/>
                <a:cs typeface="+mn-cs"/>
              </a:rPr>
              <a:t>Il Consiglio Europeo del 16 dicembre 2005 </a:t>
            </a:r>
          </a:p>
          <a:p>
            <a:pPr marL="1346200" indent="-1346200" algn="just">
              <a:defRPr/>
            </a:pPr>
            <a:r>
              <a:rPr lang="it-IT" sz="2000" dirty="0">
                <a:solidFill>
                  <a:prstClr val="black"/>
                </a:solidFill>
                <a:latin typeface="Arial" pitchFamily="34" charset="0"/>
                <a:cs typeface="+mn-cs"/>
              </a:rPr>
              <a:t>	assegna </a:t>
            </a:r>
            <a:r>
              <a:rPr lang="it-IT" sz="2000" dirty="0" smtClean="0">
                <a:solidFill>
                  <a:prstClr val="black"/>
                </a:solidFill>
                <a:latin typeface="Arial" pitchFamily="34" charset="0"/>
                <a:cs typeface="+mn-cs"/>
              </a:rPr>
              <a:t>347 </a:t>
            </a:r>
            <a:r>
              <a:rPr lang="it-IT" sz="2000" dirty="0">
                <a:solidFill>
                  <a:prstClr val="black"/>
                </a:solidFill>
                <a:latin typeface="Arial" pitchFamily="34" charset="0"/>
                <a:cs typeface="+mn-cs"/>
              </a:rPr>
              <a:t>miliardi di euro </a:t>
            </a:r>
            <a:r>
              <a:rPr lang="it-IT" sz="2000" dirty="0" smtClean="0">
                <a:solidFill>
                  <a:prstClr val="black"/>
                </a:solidFill>
                <a:latin typeface="Arial" pitchFamily="34" charset="0"/>
                <a:cs typeface="+mn-cs"/>
              </a:rPr>
              <a:t>ai fondi strutturali</a:t>
            </a:r>
          </a:p>
          <a:p>
            <a:pPr marL="1346200" indent="-1346200" algn="just">
              <a:defRPr/>
            </a:pPr>
            <a:endParaRPr lang="it-IT" sz="2000" dirty="0">
              <a:solidFill>
                <a:prstClr val="black"/>
              </a:solidFill>
              <a:latin typeface="Arial" pitchFamily="34" charset="0"/>
              <a:cs typeface="+mn-cs"/>
            </a:endParaRPr>
          </a:p>
          <a:p>
            <a:pPr marL="1346200" indent="-1346200" algn="just">
              <a:defRPr/>
            </a:pPr>
            <a:r>
              <a:rPr lang="it-IT" sz="2000" b="1" dirty="0" smtClean="0">
                <a:solidFill>
                  <a:prstClr val="black"/>
                </a:solidFill>
                <a:latin typeface="Arial" pitchFamily="34" charset="0"/>
                <a:cs typeface="+mn-cs"/>
              </a:rPr>
              <a:t>Obiettivo Convergenza : </a:t>
            </a:r>
            <a:r>
              <a:rPr lang="it-IT" sz="2000" dirty="0" smtClean="0">
                <a:solidFill>
                  <a:prstClr val="black"/>
                </a:solidFill>
                <a:latin typeface="Arial" pitchFamily="34" charset="0"/>
                <a:cs typeface="+mn-cs"/>
              </a:rPr>
              <a:t>volto ad accelerare la convergenza degli Stati membri e delle regioni in ritardo di sviluppo, ossia aventi un prodotto interno lordo (PIL) pro capite inferiore al 75% della media comunitaria</a:t>
            </a:r>
          </a:p>
          <a:p>
            <a:pPr marL="1346200" indent="-1346200" algn="just">
              <a:defRPr/>
            </a:pPr>
            <a:endParaRPr lang="it-IT" sz="2000" dirty="0" smtClean="0">
              <a:solidFill>
                <a:prstClr val="black"/>
              </a:solidFill>
              <a:latin typeface="Arial" pitchFamily="34" charset="0"/>
              <a:cs typeface="+mn-cs"/>
            </a:endParaRPr>
          </a:p>
          <a:p>
            <a:pPr marL="1346200" indent="-1346200" algn="just">
              <a:defRPr/>
            </a:pPr>
            <a:r>
              <a:rPr lang="it-IT" sz="2000" b="1" dirty="0" smtClean="0">
                <a:solidFill>
                  <a:prstClr val="black"/>
                </a:solidFill>
                <a:latin typeface="Arial" pitchFamily="34" charset="0"/>
                <a:cs typeface="+mn-cs"/>
              </a:rPr>
              <a:t>Obiettivo Competitività : </a:t>
            </a:r>
            <a:r>
              <a:rPr lang="it-IT" sz="2000" dirty="0" smtClean="0">
                <a:solidFill>
                  <a:prstClr val="black"/>
                </a:solidFill>
                <a:latin typeface="Arial" pitchFamily="34" charset="0"/>
                <a:cs typeface="+mn-cs"/>
              </a:rPr>
              <a:t>mira a rafforzare la competitività e le attrattive delle regioni nonché l’occupazione; sono ammissibili tutte le rimanenti regioni dell’UE</a:t>
            </a:r>
          </a:p>
          <a:p>
            <a:pPr marL="1346200" indent="-1346200" algn="just">
              <a:defRPr/>
            </a:pPr>
            <a:endParaRPr lang="it-IT" sz="2000" dirty="0" smtClean="0">
              <a:solidFill>
                <a:prstClr val="black"/>
              </a:solidFill>
              <a:latin typeface="Arial" pitchFamily="34" charset="0"/>
              <a:cs typeface="+mn-cs"/>
            </a:endParaRPr>
          </a:p>
          <a:p>
            <a:pPr marL="1346200" indent="-1346200" algn="just">
              <a:defRPr/>
            </a:pPr>
            <a:r>
              <a:rPr lang="it-IT" sz="2000" b="1" dirty="0" smtClean="0">
                <a:solidFill>
                  <a:prstClr val="black"/>
                </a:solidFill>
                <a:latin typeface="Arial" pitchFamily="34" charset="0"/>
                <a:cs typeface="+mn-cs"/>
              </a:rPr>
              <a:t>Obiettivo Cooperazione territoriale europea : </a:t>
            </a:r>
            <a:r>
              <a:rPr lang="it-IT" sz="2000" dirty="0" smtClean="0">
                <a:solidFill>
                  <a:prstClr val="black"/>
                </a:solidFill>
                <a:latin typeface="Arial" pitchFamily="34" charset="0"/>
                <a:cs typeface="+mn-cs"/>
              </a:rPr>
              <a:t>ispirato all’iniziativa </a:t>
            </a:r>
            <a:r>
              <a:rPr lang="it-IT" sz="2000" dirty="0" err="1" smtClean="0">
                <a:solidFill>
                  <a:prstClr val="black"/>
                </a:solidFill>
                <a:latin typeface="Arial" pitchFamily="34" charset="0"/>
                <a:cs typeface="+mn-cs"/>
              </a:rPr>
              <a:t>Interreg</a:t>
            </a:r>
            <a:r>
              <a:rPr lang="it-IT" sz="2000" dirty="0" smtClean="0">
                <a:solidFill>
                  <a:prstClr val="black"/>
                </a:solidFill>
                <a:latin typeface="Arial" pitchFamily="34" charset="0"/>
                <a:cs typeface="+mn-cs"/>
              </a:rPr>
              <a:t>, questo obiettivo sostiene la cooperazione </a:t>
            </a:r>
            <a:r>
              <a:rPr lang="it-IT" sz="2000" dirty="0" err="1" smtClean="0">
                <a:solidFill>
                  <a:prstClr val="black"/>
                </a:solidFill>
                <a:latin typeface="Arial" pitchFamily="34" charset="0"/>
                <a:cs typeface="+mn-cs"/>
              </a:rPr>
              <a:t>trasfrontaliera</a:t>
            </a:r>
            <a:r>
              <a:rPr lang="it-IT" sz="2000" dirty="0" smtClean="0">
                <a:solidFill>
                  <a:prstClr val="black"/>
                </a:solidFill>
                <a:latin typeface="Arial" pitchFamily="34" charset="0"/>
                <a:cs typeface="+mn-cs"/>
              </a:rPr>
              <a:t>, </a:t>
            </a:r>
            <a:r>
              <a:rPr lang="it-IT" sz="2000" dirty="0" err="1" smtClean="0">
                <a:solidFill>
                  <a:prstClr val="black"/>
                </a:solidFill>
                <a:latin typeface="Arial" pitchFamily="34" charset="0"/>
                <a:cs typeface="+mn-cs"/>
              </a:rPr>
              <a:t>trasnazionale</a:t>
            </a:r>
            <a:r>
              <a:rPr lang="it-IT" sz="2000" dirty="0" smtClean="0">
                <a:solidFill>
                  <a:prstClr val="black"/>
                </a:solidFill>
                <a:latin typeface="Arial" pitchFamily="34" charset="0"/>
                <a:cs typeface="+mn-cs"/>
              </a:rPr>
              <a:t> e interregionale nonché la creazione di reti</a:t>
            </a:r>
            <a:endParaRPr lang="it-IT" sz="2000" dirty="0">
              <a:solidFill>
                <a:prstClr val="black"/>
              </a:solidFill>
              <a:latin typeface="Arial" pitchFamily="34" charset="0"/>
              <a:cs typeface="+mn-cs"/>
            </a:endParaRPr>
          </a:p>
          <a:p>
            <a:pPr marL="1346200" indent="-1346200" algn="just">
              <a:defRPr/>
            </a:pPr>
            <a:endParaRPr lang="it-IT" sz="2000" dirty="0">
              <a:solidFill>
                <a:prstClr val="black"/>
              </a:solidFill>
              <a:latin typeface="Arial" pitchFamily="34" charset="0"/>
              <a:cs typeface="+mn-cs"/>
            </a:endParaRPr>
          </a:p>
        </p:txBody>
      </p:sp>
      <p:sp>
        <p:nvSpPr>
          <p:cNvPr id="25603" name="Segnaposto numero diapositiva 2"/>
          <p:cNvSpPr txBox="1">
            <a:spLocks noChangeArrowheads="1"/>
          </p:cNvSpPr>
          <p:nvPr/>
        </p:nvSpPr>
        <p:spPr bwMode="auto">
          <a:xfrm>
            <a:off x="9104313" y="6356350"/>
            <a:ext cx="750887" cy="365125"/>
          </a:xfrm>
          <a:prstGeom prst="rect">
            <a:avLst/>
          </a:prstGeom>
          <a:noFill/>
          <a:ln w="9525">
            <a:noFill/>
            <a:miter lim="800000"/>
            <a:headEnd/>
            <a:tailEnd/>
          </a:ln>
        </p:spPr>
        <p:txBody>
          <a:bodyPr anchor="ctr"/>
          <a:lstStyle/>
          <a:p>
            <a:pPr algn="r"/>
            <a:fld id="{ED0846D8-0FA5-4D72-80D1-70057CF61813}" type="slidenum">
              <a:rPr lang="en-US" sz="1200" b="1">
                <a:solidFill>
                  <a:srgbClr val="FFFFFF"/>
                </a:solidFill>
                <a:latin typeface="Calibri" pitchFamily="34" charset="0"/>
              </a:rPr>
              <a:pPr algn="r"/>
              <a:t>19</a:t>
            </a:fld>
            <a:endParaRPr lang="en-US" sz="1200" b="1">
              <a:solidFill>
                <a:srgbClr val="FFFFFF"/>
              </a:solidFill>
              <a:latin typeface="Calibri" pitchFamily="34" charset="0"/>
            </a:endParaRPr>
          </a:p>
        </p:txBody>
      </p:sp>
      <p:sp>
        <p:nvSpPr>
          <p:cNvPr id="25604" name="CasellaDiTesto 3"/>
          <p:cNvSpPr txBox="1">
            <a:spLocks noChangeArrowheads="1"/>
          </p:cNvSpPr>
          <p:nvPr/>
        </p:nvSpPr>
        <p:spPr bwMode="auto">
          <a:xfrm>
            <a:off x="1857375" y="0"/>
            <a:ext cx="6335713" cy="523875"/>
          </a:xfrm>
          <a:prstGeom prst="rect">
            <a:avLst/>
          </a:prstGeom>
          <a:noFill/>
          <a:ln w="9525">
            <a:noFill/>
            <a:miter lim="800000"/>
            <a:headEnd/>
            <a:tailEnd/>
          </a:ln>
        </p:spPr>
        <p:txBody>
          <a:bodyPr>
            <a:spAutoFit/>
          </a:bodyPr>
          <a:lstStyle/>
          <a:p>
            <a:r>
              <a:rPr lang="it-IT" sz="2800">
                <a:solidFill>
                  <a:srgbClr val="00AF35"/>
                </a:solidFill>
              </a:rPr>
              <a:t>La politica regionale europea</a:t>
            </a:r>
          </a:p>
        </p:txBody>
      </p:sp>
    </p:spTree>
    <p:extLst>
      <p:ext uri="{BB962C8B-B14F-4D97-AF65-F5344CB8AC3E}">
        <p14:creationId xmlns="" xmlns:p14="http://schemas.microsoft.com/office/powerpoint/2010/main" val="17514646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6"/>
          <p:cNvSpPr txBox="1">
            <a:spLocks noChangeArrowheads="1"/>
          </p:cNvSpPr>
          <p:nvPr/>
        </p:nvSpPr>
        <p:spPr bwMode="auto">
          <a:xfrm>
            <a:off x="776536" y="1556792"/>
            <a:ext cx="8269734" cy="1902398"/>
          </a:xfrm>
          <a:prstGeom prst="rect">
            <a:avLst/>
          </a:prstGeom>
          <a:noFill/>
          <a:ln w="9525">
            <a:noFill/>
            <a:miter lim="800000"/>
            <a:headEnd/>
            <a:tailEnd/>
          </a:ln>
        </p:spPr>
        <p:txBody>
          <a:bodyPr wrap="square" lIns="180000" tIns="180000" rIns="180000" bIns="180000">
            <a:spAutoFit/>
          </a:bodyPr>
          <a:lstStyle/>
          <a:p>
            <a:pPr>
              <a:defRPr/>
            </a:pPr>
            <a:r>
              <a:rPr lang="en-US" sz="2000" b="1" dirty="0" smtClean="0">
                <a:solidFill>
                  <a:schemeClr val="bg1">
                    <a:lumMod val="50000"/>
                  </a:schemeClr>
                </a:solidFill>
                <a:latin typeface="Arial" pitchFamily="34" charset="0"/>
                <a:cs typeface="Arial" pitchFamily="34" charset="0"/>
              </a:rPr>
              <a:t>Come </a:t>
            </a:r>
            <a:r>
              <a:rPr lang="en-US" sz="2000" b="1" dirty="0" err="1" smtClean="0">
                <a:solidFill>
                  <a:schemeClr val="bg1">
                    <a:lumMod val="50000"/>
                  </a:schemeClr>
                </a:solidFill>
                <a:latin typeface="Arial" pitchFamily="34" charset="0"/>
                <a:cs typeface="Arial" pitchFamily="34" charset="0"/>
              </a:rPr>
              <a:t>nasce</a:t>
            </a:r>
            <a:r>
              <a:rPr lang="en-US" sz="2000" b="1" dirty="0" smtClean="0">
                <a:solidFill>
                  <a:schemeClr val="bg1">
                    <a:lumMod val="50000"/>
                  </a:schemeClr>
                </a:solidFill>
                <a:latin typeface="Arial" pitchFamily="34" charset="0"/>
                <a:cs typeface="Arial" pitchFamily="34" charset="0"/>
              </a:rPr>
              <a:t> </a:t>
            </a:r>
            <a:r>
              <a:rPr lang="en-US" sz="2000" b="1" dirty="0" err="1" smtClean="0">
                <a:solidFill>
                  <a:schemeClr val="bg1">
                    <a:lumMod val="50000"/>
                  </a:schemeClr>
                </a:solidFill>
                <a:latin typeface="Arial" pitchFamily="34" charset="0"/>
                <a:cs typeface="Arial" pitchFamily="34" charset="0"/>
              </a:rPr>
              <a:t>l’idea</a:t>
            </a:r>
            <a:r>
              <a:rPr lang="en-US" sz="2000" b="1" dirty="0" smtClean="0">
                <a:solidFill>
                  <a:schemeClr val="bg1">
                    <a:lumMod val="50000"/>
                  </a:schemeClr>
                </a:solidFill>
                <a:latin typeface="Arial" pitchFamily="34" charset="0"/>
                <a:cs typeface="Arial" pitchFamily="34" charset="0"/>
              </a:rPr>
              <a:t> </a:t>
            </a:r>
            <a:r>
              <a:rPr lang="en-US" sz="2000" b="1" dirty="0" err="1" smtClean="0">
                <a:solidFill>
                  <a:schemeClr val="bg1">
                    <a:lumMod val="50000"/>
                  </a:schemeClr>
                </a:solidFill>
                <a:latin typeface="Arial" pitchFamily="34" charset="0"/>
                <a:cs typeface="Arial" pitchFamily="34" charset="0"/>
              </a:rPr>
              <a:t>di</a:t>
            </a:r>
            <a:r>
              <a:rPr lang="en-US" sz="2000" b="1" dirty="0" smtClean="0">
                <a:solidFill>
                  <a:schemeClr val="bg1">
                    <a:lumMod val="50000"/>
                  </a:schemeClr>
                </a:solidFill>
                <a:latin typeface="Arial" pitchFamily="34" charset="0"/>
                <a:cs typeface="Arial" pitchFamily="34" charset="0"/>
              </a:rPr>
              <a:t> </a:t>
            </a:r>
            <a:r>
              <a:rPr lang="en-US" sz="2000" b="1" dirty="0" err="1" smtClean="0">
                <a:solidFill>
                  <a:schemeClr val="bg1">
                    <a:lumMod val="50000"/>
                  </a:schemeClr>
                </a:solidFill>
                <a:latin typeface="Arial" pitchFamily="34" charset="0"/>
                <a:cs typeface="Arial" pitchFamily="34" charset="0"/>
              </a:rPr>
              <a:t>una</a:t>
            </a:r>
            <a:r>
              <a:rPr lang="en-US" sz="2000" b="1" dirty="0" smtClean="0">
                <a:solidFill>
                  <a:schemeClr val="bg1">
                    <a:lumMod val="50000"/>
                  </a:schemeClr>
                </a:solidFill>
                <a:latin typeface="Arial" pitchFamily="34" charset="0"/>
                <a:cs typeface="Arial" pitchFamily="34" charset="0"/>
              </a:rPr>
              <a:t> </a:t>
            </a:r>
            <a:r>
              <a:rPr lang="en-US" sz="2000" b="1" dirty="0" err="1" smtClean="0">
                <a:solidFill>
                  <a:schemeClr val="bg1">
                    <a:lumMod val="50000"/>
                  </a:schemeClr>
                </a:solidFill>
                <a:latin typeface="Arial" pitchFamily="34" charset="0"/>
                <a:cs typeface="Arial" pitchFamily="34" charset="0"/>
              </a:rPr>
              <a:t>Europa</a:t>
            </a:r>
            <a:r>
              <a:rPr lang="en-US" sz="2000" b="1" dirty="0" smtClean="0">
                <a:solidFill>
                  <a:schemeClr val="bg1">
                    <a:lumMod val="50000"/>
                  </a:schemeClr>
                </a:solidFill>
                <a:latin typeface="Arial" pitchFamily="34" charset="0"/>
                <a:cs typeface="Arial" pitchFamily="34" charset="0"/>
              </a:rPr>
              <a:t> </a:t>
            </a:r>
            <a:r>
              <a:rPr lang="en-US" sz="2000" b="1" dirty="0" err="1" smtClean="0">
                <a:solidFill>
                  <a:schemeClr val="bg1">
                    <a:lumMod val="50000"/>
                  </a:schemeClr>
                </a:solidFill>
                <a:latin typeface="Arial" pitchFamily="34" charset="0"/>
                <a:cs typeface="Arial" pitchFamily="34" charset="0"/>
              </a:rPr>
              <a:t>unita</a:t>
            </a:r>
            <a:endParaRPr lang="en-US" sz="2000" b="1" dirty="0" smtClean="0">
              <a:solidFill>
                <a:schemeClr val="bg1">
                  <a:lumMod val="50000"/>
                </a:schemeClr>
              </a:solidFill>
              <a:latin typeface="Arial" pitchFamily="34" charset="0"/>
              <a:cs typeface="Arial" pitchFamily="34" charset="0"/>
            </a:endParaRPr>
          </a:p>
          <a:p>
            <a:pPr>
              <a:defRPr/>
            </a:pPr>
            <a:r>
              <a:rPr lang="en-US" sz="2000" b="1" dirty="0" smtClean="0">
                <a:solidFill>
                  <a:schemeClr val="bg1">
                    <a:lumMod val="50000"/>
                  </a:schemeClr>
                </a:solidFill>
                <a:latin typeface="Arial" pitchFamily="34" charset="0"/>
                <a:cs typeface="Arial" pitchFamily="34" charset="0"/>
              </a:rPr>
              <a:t>La </a:t>
            </a:r>
            <a:r>
              <a:rPr lang="en-US" sz="2000" b="1" dirty="0" err="1" smtClean="0">
                <a:solidFill>
                  <a:schemeClr val="bg1">
                    <a:lumMod val="50000"/>
                  </a:schemeClr>
                </a:solidFill>
                <a:latin typeface="Arial" pitchFamily="34" charset="0"/>
                <a:cs typeface="Arial" pitchFamily="34" charset="0"/>
              </a:rPr>
              <a:t>politica</a:t>
            </a:r>
            <a:r>
              <a:rPr lang="en-US" sz="2000" b="1" dirty="0" smtClean="0">
                <a:solidFill>
                  <a:schemeClr val="bg1">
                    <a:lumMod val="50000"/>
                  </a:schemeClr>
                </a:solidFill>
                <a:latin typeface="Arial" pitchFamily="34" charset="0"/>
                <a:cs typeface="Arial" pitchFamily="34" charset="0"/>
              </a:rPr>
              <a:t> </a:t>
            </a:r>
            <a:r>
              <a:rPr lang="en-US" sz="2000" b="1" dirty="0" err="1" smtClean="0">
                <a:solidFill>
                  <a:schemeClr val="bg1">
                    <a:lumMod val="50000"/>
                  </a:schemeClr>
                </a:solidFill>
                <a:latin typeface="Arial" pitchFamily="34" charset="0"/>
                <a:cs typeface="Arial" pitchFamily="34" charset="0"/>
              </a:rPr>
              <a:t>regionale</a:t>
            </a:r>
            <a:r>
              <a:rPr lang="en-US" sz="2000" b="1" dirty="0" smtClean="0">
                <a:solidFill>
                  <a:schemeClr val="bg1">
                    <a:lumMod val="50000"/>
                  </a:schemeClr>
                </a:solidFill>
                <a:latin typeface="Arial" pitchFamily="34" charset="0"/>
                <a:cs typeface="Arial" pitchFamily="34" charset="0"/>
              </a:rPr>
              <a:t> </a:t>
            </a:r>
            <a:r>
              <a:rPr lang="en-US" sz="2000" b="1" dirty="0" err="1" smtClean="0">
                <a:solidFill>
                  <a:schemeClr val="bg1">
                    <a:lumMod val="50000"/>
                  </a:schemeClr>
                </a:solidFill>
                <a:latin typeface="Arial" pitchFamily="34" charset="0"/>
                <a:cs typeface="Arial" pitchFamily="34" charset="0"/>
              </a:rPr>
              <a:t>europea</a:t>
            </a:r>
            <a:r>
              <a:rPr lang="en-US" sz="2000" b="1" dirty="0" smtClean="0">
                <a:solidFill>
                  <a:schemeClr val="bg1">
                    <a:lumMod val="50000"/>
                  </a:schemeClr>
                </a:solidFill>
                <a:latin typeface="Arial" pitchFamily="34" charset="0"/>
                <a:cs typeface="Arial" pitchFamily="34" charset="0"/>
              </a:rPr>
              <a:t> come </a:t>
            </a:r>
            <a:r>
              <a:rPr lang="en-US" sz="2000" b="1" dirty="0" err="1" smtClean="0">
                <a:solidFill>
                  <a:schemeClr val="bg1">
                    <a:lumMod val="50000"/>
                  </a:schemeClr>
                </a:solidFill>
                <a:latin typeface="Arial" pitchFamily="34" charset="0"/>
                <a:cs typeface="Arial" pitchFamily="34" charset="0"/>
              </a:rPr>
              <a:t>politica</a:t>
            </a:r>
            <a:r>
              <a:rPr lang="en-US" sz="2000" b="1" dirty="0" smtClean="0">
                <a:solidFill>
                  <a:schemeClr val="bg1">
                    <a:lumMod val="50000"/>
                  </a:schemeClr>
                </a:solidFill>
                <a:latin typeface="Arial" pitchFamily="34" charset="0"/>
                <a:cs typeface="Arial" pitchFamily="34" charset="0"/>
              </a:rPr>
              <a:t> di </a:t>
            </a:r>
            <a:r>
              <a:rPr lang="en-US" sz="2000" b="1" dirty="0" err="1" smtClean="0">
                <a:solidFill>
                  <a:schemeClr val="bg1">
                    <a:lumMod val="50000"/>
                  </a:schemeClr>
                </a:solidFill>
                <a:latin typeface="Arial" pitchFamily="34" charset="0"/>
                <a:cs typeface="Arial" pitchFamily="34" charset="0"/>
              </a:rPr>
              <a:t>sviluppo</a:t>
            </a:r>
            <a:endParaRPr lang="en-US" sz="2000" b="1" dirty="0" smtClean="0">
              <a:solidFill>
                <a:schemeClr val="bg1">
                  <a:lumMod val="50000"/>
                </a:schemeClr>
              </a:solidFill>
              <a:latin typeface="Arial" pitchFamily="34" charset="0"/>
              <a:cs typeface="Arial" pitchFamily="34" charset="0"/>
            </a:endParaRPr>
          </a:p>
          <a:p>
            <a:pPr>
              <a:defRPr/>
            </a:pPr>
            <a:r>
              <a:rPr lang="en-US" sz="2000" b="1" dirty="0" err="1" smtClean="0">
                <a:solidFill>
                  <a:schemeClr val="bg1">
                    <a:lumMod val="50000"/>
                  </a:schemeClr>
                </a:solidFill>
                <a:latin typeface="Arial" pitchFamily="34" charset="0"/>
                <a:cs typeface="Arial" pitchFamily="34" charset="0"/>
              </a:rPr>
              <a:t>L’evoluzione</a:t>
            </a:r>
            <a:r>
              <a:rPr lang="en-US" sz="2000" b="1" dirty="0" smtClean="0">
                <a:solidFill>
                  <a:schemeClr val="bg1">
                    <a:lumMod val="50000"/>
                  </a:schemeClr>
                </a:solidFill>
                <a:latin typeface="Arial" pitchFamily="34" charset="0"/>
                <a:cs typeface="Arial" pitchFamily="34" charset="0"/>
              </a:rPr>
              <a:t> </a:t>
            </a:r>
            <a:r>
              <a:rPr lang="en-US" sz="2000" b="1" dirty="0" err="1" smtClean="0">
                <a:solidFill>
                  <a:schemeClr val="bg1">
                    <a:lumMod val="50000"/>
                  </a:schemeClr>
                </a:solidFill>
                <a:latin typeface="Arial" pitchFamily="34" charset="0"/>
                <a:cs typeface="Arial" pitchFamily="34" charset="0"/>
              </a:rPr>
              <a:t>dei</a:t>
            </a:r>
            <a:r>
              <a:rPr lang="en-US" sz="2000" b="1" dirty="0" smtClean="0">
                <a:solidFill>
                  <a:schemeClr val="bg1">
                    <a:lumMod val="50000"/>
                  </a:schemeClr>
                </a:solidFill>
                <a:latin typeface="Arial" pitchFamily="34" charset="0"/>
                <a:cs typeface="Arial" pitchFamily="34" charset="0"/>
              </a:rPr>
              <a:t> </a:t>
            </a:r>
            <a:r>
              <a:rPr lang="en-US" sz="2000" b="1" dirty="0" err="1" smtClean="0">
                <a:solidFill>
                  <a:schemeClr val="bg1">
                    <a:lumMod val="50000"/>
                  </a:schemeClr>
                </a:solidFill>
                <a:latin typeface="Arial" pitchFamily="34" charset="0"/>
                <a:cs typeface="Arial" pitchFamily="34" charset="0"/>
              </a:rPr>
              <a:t>fondi</a:t>
            </a:r>
            <a:r>
              <a:rPr lang="en-US" sz="2000" b="1" dirty="0" smtClean="0">
                <a:solidFill>
                  <a:schemeClr val="bg1">
                    <a:lumMod val="50000"/>
                  </a:schemeClr>
                </a:solidFill>
                <a:latin typeface="Arial" pitchFamily="34" charset="0"/>
                <a:cs typeface="Arial" pitchFamily="34" charset="0"/>
              </a:rPr>
              <a:t> </a:t>
            </a:r>
            <a:r>
              <a:rPr lang="en-US" sz="2000" b="1" dirty="0" err="1" smtClean="0">
                <a:solidFill>
                  <a:schemeClr val="bg1">
                    <a:lumMod val="50000"/>
                  </a:schemeClr>
                </a:solidFill>
                <a:latin typeface="Arial" pitchFamily="34" charset="0"/>
                <a:cs typeface="Arial" pitchFamily="34" charset="0"/>
              </a:rPr>
              <a:t>strutturali</a:t>
            </a:r>
            <a:r>
              <a:rPr lang="en-US" sz="2000" b="1" dirty="0" smtClean="0">
                <a:solidFill>
                  <a:schemeClr val="bg1">
                    <a:lumMod val="50000"/>
                  </a:schemeClr>
                </a:solidFill>
                <a:latin typeface="Arial" pitchFamily="34" charset="0"/>
                <a:cs typeface="Arial" pitchFamily="34" charset="0"/>
              </a:rPr>
              <a:t> e </a:t>
            </a:r>
            <a:r>
              <a:rPr lang="en-US" sz="2000" b="1" dirty="0" err="1" smtClean="0">
                <a:solidFill>
                  <a:schemeClr val="bg1">
                    <a:lumMod val="50000"/>
                  </a:schemeClr>
                </a:solidFill>
                <a:latin typeface="Arial" pitchFamily="34" charset="0"/>
                <a:cs typeface="Arial" pitchFamily="34" charset="0"/>
              </a:rPr>
              <a:t>i</a:t>
            </a:r>
            <a:r>
              <a:rPr lang="en-US" sz="2000" b="1" dirty="0" smtClean="0">
                <a:solidFill>
                  <a:schemeClr val="bg1">
                    <a:lumMod val="50000"/>
                  </a:schemeClr>
                </a:solidFill>
                <a:latin typeface="Arial" pitchFamily="34" charset="0"/>
                <a:cs typeface="Arial" pitchFamily="34" charset="0"/>
              </a:rPr>
              <a:t> </a:t>
            </a:r>
            <a:r>
              <a:rPr lang="en-US" sz="2000" b="1" dirty="0" err="1" smtClean="0">
                <a:solidFill>
                  <a:schemeClr val="bg1">
                    <a:lumMod val="50000"/>
                  </a:schemeClr>
                </a:solidFill>
                <a:latin typeface="Arial" pitchFamily="34" charset="0"/>
                <a:cs typeface="Arial" pitchFamily="34" charset="0"/>
              </a:rPr>
              <a:t>principi</a:t>
            </a:r>
            <a:r>
              <a:rPr lang="en-US" sz="2000" b="1" dirty="0" smtClean="0">
                <a:solidFill>
                  <a:schemeClr val="bg1">
                    <a:lumMod val="50000"/>
                  </a:schemeClr>
                </a:solidFill>
                <a:latin typeface="Arial" pitchFamily="34" charset="0"/>
                <a:cs typeface="Arial" pitchFamily="34" charset="0"/>
              </a:rPr>
              <a:t> di </a:t>
            </a:r>
            <a:r>
              <a:rPr lang="en-US" sz="2000" b="1" dirty="0" err="1" smtClean="0">
                <a:solidFill>
                  <a:schemeClr val="bg1">
                    <a:lumMod val="50000"/>
                  </a:schemeClr>
                </a:solidFill>
                <a:latin typeface="Arial" pitchFamily="34" charset="0"/>
                <a:cs typeface="Arial" pitchFamily="34" charset="0"/>
              </a:rPr>
              <a:t>programmazione</a:t>
            </a:r>
            <a:endParaRPr lang="en-US" sz="2000" b="1" dirty="0" smtClean="0">
              <a:solidFill>
                <a:schemeClr val="bg1">
                  <a:lumMod val="50000"/>
                </a:schemeClr>
              </a:solidFill>
              <a:latin typeface="Arial" pitchFamily="34" charset="0"/>
              <a:cs typeface="Arial" pitchFamily="34" charset="0"/>
            </a:endParaRPr>
          </a:p>
          <a:p>
            <a:pPr>
              <a:defRPr/>
            </a:pPr>
            <a:r>
              <a:rPr lang="en-US" sz="2000" b="1" dirty="0" smtClean="0">
                <a:solidFill>
                  <a:schemeClr val="bg1">
                    <a:lumMod val="50000"/>
                  </a:schemeClr>
                </a:solidFill>
                <a:latin typeface="Arial" pitchFamily="34" charset="0"/>
                <a:cs typeface="Arial" pitchFamily="34" charset="0"/>
              </a:rPr>
              <a:t>La fine </a:t>
            </a:r>
            <a:r>
              <a:rPr lang="en-US" sz="2000" b="1" dirty="0" err="1" smtClean="0">
                <a:solidFill>
                  <a:schemeClr val="bg1">
                    <a:lumMod val="50000"/>
                  </a:schemeClr>
                </a:solidFill>
                <a:latin typeface="Arial" pitchFamily="34" charset="0"/>
                <a:cs typeface="Arial" pitchFamily="34" charset="0"/>
              </a:rPr>
              <a:t>della</a:t>
            </a:r>
            <a:r>
              <a:rPr lang="en-US" sz="2000" b="1" dirty="0" smtClean="0">
                <a:solidFill>
                  <a:schemeClr val="bg1">
                    <a:lumMod val="50000"/>
                  </a:schemeClr>
                </a:solidFill>
                <a:latin typeface="Arial" pitchFamily="34" charset="0"/>
                <a:cs typeface="Arial" pitchFamily="34" charset="0"/>
              </a:rPr>
              <a:t> </a:t>
            </a:r>
            <a:r>
              <a:rPr lang="en-US" sz="2000" b="1" dirty="0" err="1" smtClean="0">
                <a:solidFill>
                  <a:schemeClr val="bg1">
                    <a:lumMod val="50000"/>
                  </a:schemeClr>
                </a:solidFill>
                <a:latin typeface="Arial" pitchFamily="34" charset="0"/>
                <a:cs typeface="Arial" pitchFamily="34" charset="0"/>
              </a:rPr>
              <a:t>programmazione</a:t>
            </a:r>
            <a:r>
              <a:rPr lang="en-US" sz="2000" b="1" dirty="0" smtClean="0">
                <a:solidFill>
                  <a:schemeClr val="bg1">
                    <a:lumMod val="50000"/>
                  </a:schemeClr>
                </a:solidFill>
                <a:latin typeface="Arial" pitchFamily="34" charset="0"/>
                <a:cs typeface="Arial" pitchFamily="34" charset="0"/>
              </a:rPr>
              <a:t> 2007-2013</a:t>
            </a:r>
          </a:p>
          <a:p>
            <a:pPr>
              <a:defRPr/>
            </a:pPr>
            <a:r>
              <a:rPr lang="en-US" sz="2000" b="1" dirty="0" err="1" smtClean="0">
                <a:solidFill>
                  <a:schemeClr val="bg1">
                    <a:lumMod val="50000"/>
                  </a:schemeClr>
                </a:solidFill>
                <a:latin typeface="Arial" pitchFamily="34" charset="0"/>
                <a:cs typeface="Arial" pitchFamily="34" charset="0"/>
              </a:rPr>
              <a:t>L’avvio</a:t>
            </a:r>
            <a:r>
              <a:rPr lang="en-US" sz="2000" b="1" dirty="0" smtClean="0">
                <a:solidFill>
                  <a:schemeClr val="bg1">
                    <a:lumMod val="50000"/>
                  </a:schemeClr>
                </a:solidFill>
                <a:latin typeface="Arial" pitchFamily="34" charset="0"/>
                <a:cs typeface="Arial" pitchFamily="34" charset="0"/>
              </a:rPr>
              <a:t> </a:t>
            </a:r>
            <a:r>
              <a:rPr lang="en-US" sz="2000" b="1" dirty="0" err="1" smtClean="0">
                <a:solidFill>
                  <a:schemeClr val="bg1">
                    <a:lumMod val="50000"/>
                  </a:schemeClr>
                </a:solidFill>
                <a:latin typeface="Arial" pitchFamily="34" charset="0"/>
                <a:cs typeface="Arial" pitchFamily="34" charset="0"/>
              </a:rPr>
              <a:t>della</a:t>
            </a:r>
            <a:r>
              <a:rPr lang="en-US" sz="2000" b="1" dirty="0" smtClean="0">
                <a:solidFill>
                  <a:schemeClr val="bg1">
                    <a:lumMod val="50000"/>
                  </a:schemeClr>
                </a:solidFill>
                <a:latin typeface="Arial" pitchFamily="34" charset="0"/>
                <a:cs typeface="Arial" pitchFamily="34" charset="0"/>
              </a:rPr>
              <a:t> </a:t>
            </a:r>
            <a:r>
              <a:rPr lang="en-US" sz="2000" b="1" dirty="0" err="1" smtClean="0">
                <a:solidFill>
                  <a:schemeClr val="bg1">
                    <a:lumMod val="50000"/>
                  </a:schemeClr>
                </a:solidFill>
                <a:latin typeface="Arial" pitchFamily="34" charset="0"/>
                <a:cs typeface="Arial" pitchFamily="34" charset="0"/>
              </a:rPr>
              <a:t>nuova</a:t>
            </a:r>
            <a:r>
              <a:rPr lang="en-US" sz="2000" b="1" dirty="0" smtClean="0">
                <a:solidFill>
                  <a:schemeClr val="bg1">
                    <a:lumMod val="50000"/>
                  </a:schemeClr>
                </a:solidFill>
                <a:latin typeface="Arial" pitchFamily="34" charset="0"/>
                <a:cs typeface="Arial" pitchFamily="34" charset="0"/>
              </a:rPr>
              <a:t> </a:t>
            </a:r>
            <a:r>
              <a:rPr lang="en-US" sz="2000" b="1" dirty="0" err="1" smtClean="0">
                <a:solidFill>
                  <a:schemeClr val="bg1">
                    <a:lumMod val="50000"/>
                  </a:schemeClr>
                </a:solidFill>
                <a:latin typeface="Arial" pitchFamily="34" charset="0"/>
                <a:cs typeface="Arial" pitchFamily="34" charset="0"/>
              </a:rPr>
              <a:t>programmazione</a:t>
            </a:r>
            <a:r>
              <a:rPr lang="en-US" sz="2000" b="1" dirty="0" smtClean="0">
                <a:solidFill>
                  <a:schemeClr val="bg1">
                    <a:lumMod val="50000"/>
                  </a:schemeClr>
                </a:solidFill>
                <a:latin typeface="Arial" pitchFamily="34" charset="0"/>
                <a:cs typeface="Arial" pitchFamily="34" charset="0"/>
              </a:rPr>
              <a:t> 2014-2020</a:t>
            </a:r>
            <a:endParaRPr lang="en-US" sz="2000" b="1" dirty="0">
              <a:solidFill>
                <a:schemeClr val="bg1">
                  <a:lumMod val="50000"/>
                </a:schemeClr>
              </a:solidFill>
              <a:latin typeface="Arial" pitchFamily="34" charset="0"/>
              <a:cs typeface="Arial" pitchFamily="34" charset="0"/>
            </a:endParaRPr>
          </a:p>
        </p:txBody>
      </p:sp>
      <p:sp>
        <p:nvSpPr>
          <p:cNvPr id="13315" name="Segnaposto numero diapositiva 2"/>
          <p:cNvSpPr txBox="1">
            <a:spLocks noChangeArrowheads="1"/>
          </p:cNvSpPr>
          <p:nvPr/>
        </p:nvSpPr>
        <p:spPr bwMode="auto">
          <a:xfrm>
            <a:off x="9104313" y="6356350"/>
            <a:ext cx="750887" cy="365125"/>
          </a:xfrm>
          <a:prstGeom prst="rect">
            <a:avLst/>
          </a:prstGeom>
          <a:noFill/>
          <a:ln w="9525">
            <a:noFill/>
            <a:miter lim="800000"/>
            <a:headEnd/>
            <a:tailEnd/>
          </a:ln>
        </p:spPr>
        <p:txBody>
          <a:bodyPr anchor="ctr"/>
          <a:lstStyle/>
          <a:p>
            <a:pPr algn="r"/>
            <a:fld id="{04C09F4F-7BF7-41E7-A9EA-9982DCA22469}" type="slidenum">
              <a:rPr lang="en-US" sz="1200" b="1">
                <a:solidFill>
                  <a:srgbClr val="FFFFFF"/>
                </a:solidFill>
                <a:latin typeface="Calibri" pitchFamily="34" charset="0"/>
              </a:rPr>
              <a:pPr algn="r"/>
              <a:t>2</a:t>
            </a:fld>
            <a:endParaRPr lang="en-US" sz="1200" b="1">
              <a:solidFill>
                <a:srgbClr val="FFFFFF"/>
              </a:solidFill>
              <a:latin typeface="Calibri" pitchFamily="34" charset="0"/>
            </a:endParaRPr>
          </a:p>
        </p:txBody>
      </p:sp>
      <p:sp>
        <p:nvSpPr>
          <p:cNvPr id="13316" name="CasellaDiTesto 3"/>
          <p:cNvSpPr txBox="1">
            <a:spLocks noChangeArrowheads="1"/>
          </p:cNvSpPr>
          <p:nvPr/>
        </p:nvSpPr>
        <p:spPr bwMode="auto">
          <a:xfrm>
            <a:off x="1857375" y="0"/>
            <a:ext cx="4751388" cy="523875"/>
          </a:xfrm>
          <a:prstGeom prst="rect">
            <a:avLst/>
          </a:prstGeom>
          <a:noFill/>
          <a:ln w="9525">
            <a:noFill/>
            <a:miter lim="800000"/>
            <a:headEnd/>
            <a:tailEnd/>
          </a:ln>
        </p:spPr>
        <p:txBody>
          <a:bodyPr>
            <a:spAutoFit/>
          </a:bodyPr>
          <a:lstStyle/>
          <a:p>
            <a:r>
              <a:rPr lang="it-IT" sz="2800" dirty="0" smtClean="0">
                <a:solidFill>
                  <a:srgbClr val="00AF35"/>
                </a:solidFill>
              </a:rPr>
              <a:t> Indice</a:t>
            </a:r>
            <a:endParaRPr lang="it-IT" sz="2800" dirty="0">
              <a:solidFill>
                <a:srgbClr val="00AF35"/>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6"/>
          <p:cNvSpPr txBox="1">
            <a:spLocks noChangeArrowheads="1"/>
          </p:cNvSpPr>
          <p:nvPr/>
        </p:nvSpPr>
        <p:spPr bwMode="auto">
          <a:xfrm>
            <a:off x="679450" y="538163"/>
            <a:ext cx="8522022" cy="6300695"/>
          </a:xfrm>
          <a:prstGeom prst="rect">
            <a:avLst/>
          </a:prstGeom>
          <a:noFill/>
          <a:ln w="9525">
            <a:noFill/>
            <a:miter lim="800000"/>
            <a:headEnd/>
            <a:tailEnd/>
          </a:ln>
        </p:spPr>
        <p:txBody>
          <a:bodyPr wrap="square" lIns="180000" tIns="360000" rIns="180000" bIns="180000">
            <a:spAutoFit/>
          </a:bodyPr>
          <a:lstStyle/>
          <a:p>
            <a:pPr marL="1346200" indent="-1346200" algn="just">
              <a:defRPr/>
            </a:pPr>
            <a:endParaRPr lang="it-IT" sz="2400" dirty="0" smtClean="0">
              <a:latin typeface="Arial" pitchFamily="34" charset="0"/>
              <a:cs typeface="+mn-cs"/>
            </a:endParaRPr>
          </a:p>
          <a:p>
            <a:pPr marL="1346200" indent="-1346200" algn="just">
              <a:defRPr/>
            </a:pPr>
            <a:r>
              <a:rPr lang="it-IT" sz="2400" dirty="0" smtClean="0">
                <a:latin typeface="Arial" pitchFamily="34" charset="0"/>
                <a:cs typeface="+mn-cs"/>
              </a:rPr>
              <a:t>POR-FSE 2007-2013 Competitività e occupazione</a:t>
            </a:r>
          </a:p>
          <a:p>
            <a:pPr marL="1346200" indent="-1346200" algn="just">
              <a:defRPr/>
            </a:pPr>
            <a:endParaRPr lang="it-IT" sz="2000" dirty="0" smtClean="0">
              <a:latin typeface="Arial" pitchFamily="34" charset="0"/>
              <a:cs typeface="+mn-cs"/>
            </a:endParaRPr>
          </a:p>
          <a:p>
            <a:pPr marL="1346200" indent="-1346200" algn="just">
              <a:defRPr/>
            </a:pPr>
            <a:r>
              <a:rPr lang="it-IT" sz="2000" dirty="0" smtClean="0">
                <a:latin typeface="Arial" pitchFamily="34" charset="0"/>
                <a:cs typeface="+mn-cs"/>
              </a:rPr>
              <a:t>Breve descrizione del programma</a:t>
            </a:r>
          </a:p>
          <a:p>
            <a:pPr marL="1346200" indent="-1346200" algn="just">
              <a:defRPr/>
            </a:pPr>
            <a:r>
              <a:rPr lang="it-IT" sz="2000" dirty="0" smtClean="0">
                <a:latin typeface="Arial" pitchFamily="34" charset="0"/>
                <a:cs typeface="+mn-cs"/>
              </a:rPr>
              <a:t>Struttura e Obiettivi :</a:t>
            </a:r>
          </a:p>
          <a:p>
            <a:pPr marL="1346200" indent="-1346200" algn="just">
              <a:buFont typeface="Wingdings" pitchFamily="2" charset="2"/>
              <a:buChar char="Ø"/>
              <a:defRPr/>
            </a:pPr>
            <a:r>
              <a:rPr lang="it-IT" sz="2000" dirty="0" smtClean="0">
                <a:latin typeface="Arial" pitchFamily="34" charset="0"/>
                <a:cs typeface="+mn-cs"/>
              </a:rPr>
              <a:t>ASSE I : Adattabilità – </a:t>
            </a:r>
            <a:r>
              <a:rPr lang="it-IT" dirty="0" smtClean="0">
                <a:latin typeface="Arial" pitchFamily="34" charset="0"/>
                <a:cs typeface="+mn-cs"/>
              </a:rPr>
              <a:t>Promuovere e potenziare lo sviluppo di una economia basata sulla conoscenza</a:t>
            </a:r>
          </a:p>
          <a:p>
            <a:pPr marL="1346200" indent="-1346200" algn="just">
              <a:buFont typeface="Wingdings" pitchFamily="2" charset="2"/>
              <a:buChar char="Ø"/>
              <a:defRPr/>
            </a:pPr>
            <a:r>
              <a:rPr lang="it-IT" sz="2000" dirty="0" smtClean="0">
                <a:latin typeface="Arial" pitchFamily="34" charset="0"/>
                <a:cs typeface="+mn-cs"/>
              </a:rPr>
              <a:t>ASSE II : </a:t>
            </a:r>
            <a:r>
              <a:rPr lang="it-IT" sz="2000" dirty="0" err="1" smtClean="0">
                <a:latin typeface="Arial" pitchFamily="34" charset="0"/>
                <a:cs typeface="+mn-cs"/>
              </a:rPr>
              <a:t>Occupabilità</a:t>
            </a:r>
            <a:r>
              <a:rPr lang="it-IT" sz="2000" dirty="0" smtClean="0">
                <a:latin typeface="Arial" pitchFamily="34" charset="0"/>
                <a:cs typeface="+mn-cs"/>
              </a:rPr>
              <a:t> – </a:t>
            </a:r>
            <a:r>
              <a:rPr lang="it-IT" dirty="0" smtClean="0">
                <a:latin typeface="Arial" pitchFamily="34" charset="0"/>
                <a:cs typeface="+mn-cs"/>
              </a:rPr>
              <a:t>Accompagnare le transizioni al lavoro e nel lavoro</a:t>
            </a:r>
          </a:p>
          <a:p>
            <a:pPr marL="1346200" indent="-1346200" algn="just">
              <a:buFont typeface="Wingdings" pitchFamily="2" charset="2"/>
              <a:buChar char="Ø"/>
              <a:defRPr/>
            </a:pPr>
            <a:r>
              <a:rPr lang="it-IT" sz="2000" dirty="0" smtClean="0">
                <a:latin typeface="Arial" pitchFamily="34" charset="0"/>
                <a:cs typeface="+mn-cs"/>
              </a:rPr>
              <a:t>ASSE III : Inclusione sociale </a:t>
            </a:r>
            <a:r>
              <a:rPr lang="it-IT" dirty="0" smtClean="0">
                <a:latin typeface="Arial" pitchFamily="34" charset="0"/>
                <a:cs typeface="+mn-cs"/>
              </a:rPr>
              <a:t>– Sostenere lo sviluppo del sistema regionale integrato</a:t>
            </a:r>
          </a:p>
          <a:p>
            <a:pPr marL="1346200" indent="-1346200" algn="just">
              <a:buFont typeface="Wingdings" pitchFamily="2" charset="2"/>
              <a:buChar char="Ø"/>
              <a:defRPr/>
            </a:pPr>
            <a:r>
              <a:rPr lang="it-IT" sz="2000" dirty="0" smtClean="0">
                <a:latin typeface="Arial" pitchFamily="34" charset="0"/>
                <a:cs typeface="+mn-cs"/>
              </a:rPr>
              <a:t>ASSE IV : Capitale umano </a:t>
            </a:r>
            <a:r>
              <a:rPr lang="it-IT" dirty="0" smtClean="0">
                <a:latin typeface="Arial" pitchFamily="34" charset="0"/>
                <a:cs typeface="+mn-cs"/>
              </a:rPr>
              <a:t>– Sostenere lo sviluppo del capitale umano</a:t>
            </a:r>
          </a:p>
          <a:p>
            <a:pPr marL="1346200" indent="-1346200" algn="just">
              <a:buFont typeface="Wingdings" pitchFamily="2" charset="2"/>
              <a:buChar char="Ø"/>
              <a:defRPr/>
            </a:pPr>
            <a:r>
              <a:rPr lang="it-IT" sz="2000" dirty="0" smtClean="0">
                <a:latin typeface="Arial" pitchFamily="34" charset="0"/>
                <a:cs typeface="+mn-cs"/>
              </a:rPr>
              <a:t>ASSE V : </a:t>
            </a:r>
            <a:r>
              <a:rPr lang="it-IT" sz="2000" dirty="0" err="1" smtClean="0">
                <a:latin typeface="Arial" pitchFamily="34" charset="0"/>
                <a:cs typeface="+mn-cs"/>
              </a:rPr>
              <a:t>Transnazionalità</a:t>
            </a:r>
            <a:r>
              <a:rPr lang="it-IT" sz="2000" dirty="0" smtClean="0">
                <a:latin typeface="Arial" pitchFamily="34" charset="0"/>
                <a:cs typeface="+mn-cs"/>
              </a:rPr>
              <a:t> e </a:t>
            </a:r>
            <a:r>
              <a:rPr lang="it-IT" sz="2000" dirty="0" err="1" smtClean="0">
                <a:latin typeface="Arial" pitchFamily="34" charset="0"/>
                <a:cs typeface="+mn-cs"/>
              </a:rPr>
              <a:t>Interregionalità</a:t>
            </a:r>
            <a:r>
              <a:rPr lang="it-IT" sz="2000" dirty="0" smtClean="0">
                <a:latin typeface="Arial" pitchFamily="34" charset="0"/>
                <a:cs typeface="+mn-cs"/>
              </a:rPr>
              <a:t> </a:t>
            </a:r>
            <a:r>
              <a:rPr lang="it-IT" dirty="0" smtClean="0">
                <a:latin typeface="Arial" pitchFamily="34" charset="0"/>
                <a:cs typeface="+mn-cs"/>
              </a:rPr>
              <a:t>– attuare azioni di cooperazione e di scambio di buone prassi a livello nazionale e comunitario</a:t>
            </a:r>
          </a:p>
          <a:p>
            <a:pPr marL="1346200" indent="-1346200" algn="just">
              <a:defRPr/>
            </a:pPr>
            <a:endParaRPr lang="it-IT" dirty="0" smtClean="0">
              <a:latin typeface="Arial" pitchFamily="34" charset="0"/>
              <a:cs typeface="+mn-cs"/>
            </a:endParaRPr>
          </a:p>
          <a:p>
            <a:pPr marL="1346200" indent="-1346200" algn="just">
              <a:defRPr/>
            </a:pPr>
            <a:r>
              <a:rPr lang="it-IT" sz="2000" dirty="0" smtClean="0">
                <a:latin typeface="Arial" pitchFamily="34" charset="0"/>
                <a:cs typeface="+mn-cs"/>
              </a:rPr>
              <a:t>DOTAZIONE : € 798.000.000</a:t>
            </a:r>
          </a:p>
          <a:p>
            <a:pPr marL="1346200" indent="-1346200" algn="just">
              <a:defRPr/>
            </a:pPr>
            <a:endParaRPr lang="it-IT" sz="2000" dirty="0">
              <a:latin typeface="Arial" pitchFamily="34" charset="0"/>
              <a:cs typeface="+mn-cs"/>
            </a:endParaRPr>
          </a:p>
        </p:txBody>
      </p:sp>
      <p:sp>
        <p:nvSpPr>
          <p:cNvPr id="25603" name="Segnaposto numero diapositiva 2"/>
          <p:cNvSpPr txBox="1">
            <a:spLocks noChangeArrowheads="1"/>
          </p:cNvSpPr>
          <p:nvPr/>
        </p:nvSpPr>
        <p:spPr bwMode="auto">
          <a:xfrm>
            <a:off x="9104313" y="6356350"/>
            <a:ext cx="750887" cy="365125"/>
          </a:xfrm>
          <a:prstGeom prst="rect">
            <a:avLst/>
          </a:prstGeom>
          <a:noFill/>
          <a:ln w="9525">
            <a:noFill/>
            <a:miter lim="800000"/>
            <a:headEnd/>
            <a:tailEnd/>
          </a:ln>
        </p:spPr>
        <p:txBody>
          <a:bodyPr anchor="ctr"/>
          <a:lstStyle/>
          <a:p>
            <a:pPr algn="r"/>
            <a:fld id="{ED0846D8-0FA5-4D72-80D1-70057CF61813}" type="slidenum">
              <a:rPr lang="en-US" sz="1200" b="1">
                <a:solidFill>
                  <a:srgbClr val="FFFFFF"/>
                </a:solidFill>
                <a:latin typeface="Calibri" pitchFamily="34" charset="0"/>
              </a:rPr>
              <a:pPr algn="r"/>
              <a:t>20</a:t>
            </a:fld>
            <a:endParaRPr lang="en-US" sz="1200" b="1">
              <a:solidFill>
                <a:srgbClr val="FFFFFF"/>
              </a:solidFill>
              <a:latin typeface="Calibri" pitchFamily="34" charset="0"/>
            </a:endParaRPr>
          </a:p>
        </p:txBody>
      </p:sp>
      <p:sp>
        <p:nvSpPr>
          <p:cNvPr id="25604" name="CasellaDiTesto 3"/>
          <p:cNvSpPr txBox="1">
            <a:spLocks noChangeArrowheads="1"/>
          </p:cNvSpPr>
          <p:nvPr/>
        </p:nvSpPr>
        <p:spPr bwMode="auto">
          <a:xfrm>
            <a:off x="1857375" y="0"/>
            <a:ext cx="6624017" cy="954107"/>
          </a:xfrm>
          <a:prstGeom prst="rect">
            <a:avLst/>
          </a:prstGeom>
          <a:noFill/>
          <a:ln w="9525">
            <a:noFill/>
            <a:miter lim="800000"/>
            <a:headEnd/>
            <a:tailEnd/>
          </a:ln>
        </p:spPr>
        <p:txBody>
          <a:bodyPr wrap="square">
            <a:spAutoFit/>
          </a:bodyPr>
          <a:lstStyle/>
          <a:p>
            <a:r>
              <a:rPr lang="it-IT" sz="2800" dirty="0" smtClean="0">
                <a:solidFill>
                  <a:srgbClr val="00AF35"/>
                </a:solidFill>
              </a:rPr>
              <a:t>La programmazione comunitaria in Lombardia 2007-2013</a:t>
            </a:r>
            <a:endParaRPr lang="it-IT" sz="2800" dirty="0">
              <a:solidFill>
                <a:srgbClr val="00AF35"/>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56656" y="0"/>
            <a:ext cx="6552727" cy="578280"/>
          </a:xfrm>
        </p:spPr>
        <p:txBody>
          <a:bodyPr/>
          <a:lstStyle/>
          <a:p>
            <a:r>
              <a:rPr lang="it-IT" sz="2200" dirty="0" smtClean="0"/>
              <a:t>POR FSE 2007-2013 Competitività e occupazione</a:t>
            </a:r>
            <a:endParaRPr lang="it-IT" sz="2200" dirty="0"/>
          </a:p>
        </p:txBody>
      </p:sp>
      <p:sp>
        <p:nvSpPr>
          <p:cNvPr id="3" name="Segnaposto contenuto 2"/>
          <p:cNvSpPr>
            <a:spLocks noGrp="1"/>
          </p:cNvSpPr>
          <p:nvPr>
            <p:ph idx="1"/>
          </p:nvPr>
        </p:nvSpPr>
        <p:spPr>
          <a:xfrm>
            <a:off x="920552" y="692696"/>
            <a:ext cx="7812743" cy="5616624"/>
          </a:xfrm>
        </p:spPr>
        <p:txBody>
          <a:bodyPr/>
          <a:lstStyle/>
          <a:p>
            <a:pPr>
              <a:buNone/>
            </a:pPr>
            <a:r>
              <a:rPr lang="it-IT" dirty="0" smtClean="0"/>
              <a:t>Principali risultati</a:t>
            </a:r>
          </a:p>
          <a:p>
            <a:pPr>
              <a:buFont typeface="Wingdings" pitchFamily="2" charset="2"/>
              <a:buChar char="Ø"/>
            </a:pPr>
            <a:r>
              <a:rPr lang="it-IT" sz="2000" dirty="0" smtClean="0"/>
              <a:t>Coinvolgimento di oltre 300.000 beneficiari</a:t>
            </a:r>
          </a:p>
          <a:p>
            <a:pPr>
              <a:buFont typeface="Wingdings" pitchFamily="2" charset="2"/>
              <a:buChar char="Ø"/>
            </a:pPr>
            <a:r>
              <a:rPr lang="it-IT" sz="2000" dirty="0" smtClean="0"/>
              <a:t>Introduzione del sistema dote : centralità della persona e libertà di scelta</a:t>
            </a:r>
          </a:p>
          <a:p>
            <a:pPr>
              <a:buFont typeface="Wingdings" pitchFamily="2" charset="2"/>
              <a:buChar char="Ø"/>
            </a:pPr>
            <a:r>
              <a:rPr lang="it-IT" sz="2000" dirty="0" smtClean="0"/>
              <a:t>Trasformazione da un sistema d’istruzione, formazione e lavoro incentrato sull’offerta a un sistema orientato alla domanda</a:t>
            </a:r>
          </a:p>
          <a:p>
            <a:pPr>
              <a:buFont typeface="Wingdings" pitchFamily="2" charset="2"/>
              <a:buChar char="Ø"/>
            </a:pPr>
            <a:r>
              <a:rPr lang="it-IT" sz="2000" dirty="0" smtClean="0"/>
              <a:t>Integrazione tra politiche passive e politiche attive del lavoro: cooperazione interistituzionale con lo sviluppo di iniziative di contrasto alla crisi e con il finanziamento di nuove modalità di accesso agli ammortizzatori sociali</a:t>
            </a:r>
          </a:p>
          <a:p>
            <a:pPr>
              <a:buFont typeface="Wingdings" pitchFamily="2" charset="2"/>
              <a:buChar char="Ø"/>
            </a:pPr>
            <a:r>
              <a:rPr lang="it-IT" sz="2000" dirty="0" smtClean="0"/>
              <a:t>Nel 2012, attuazione del Programma orientata ad implementare iniziative per la crescita del sistema regionale, avendo come beneficiari i giovani e le imprese</a:t>
            </a:r>
          </a:p>
          <a:p>
            <a:pPr>
              <a:buFont typeface="Wingdings" pitchFamily="2" charset="2"/>
              <a:buChar char="Ø"/>
            </a:pPr>
            <a:r>
              <a:rPr lang="it-IT" sz="2000" dirty="0" smtClean="0"/>
              <a:t>FSE in Lombardia rappresenta oggi il principale strumento finanziario per l’attivazione delle politiche formative e del lavoro</a:t>
            </a:r>
            <a:endParaRPr lang="it-IT" sz="2000" dirty="0"/>
          </a:p>
        </p:txBody>
      </p:sp>
      <p:sp>
        <p:nvSpPr>
          <p:cNvPr id="4" name="Segnaposto numero diapositiva 2"/>
          <p:cNvSpPr txBox="1">
            <a:spLocks noChangeArrowheads="1"/>
          </p:cNvSpPr>
          <p:nvPr/>
        </p:nvSpPr>
        <p:spPr bwMode="auto">
          <a:xfrm>
            <a:off x="9104313" y="6356350"/>
            <a:ext cx="750887" cy="365125"/>
          </a:xfrm>
          <a:prstGeom prst="rect">
            <a:avLst/>
          </a:prstGeom>
          <a:noFill/>
          <a:ln w="9525">
            <a:noFill/>
            <a:miter lim="800000"/>
            <a:headEnd/>
            <a:tailEnd/>
          </a:ln>
        </p:spPr>
        <p:txBody>
          <a:bodyPr anchor="ctr"/>
          <a:lstStyle/>
          <a:p>
            <a:pPr algn="r"/>
            <a:fld id="{ED0846D8-0FA5-4D72-80D1-70057CF61813}" type="slidenum">
              <a:rPr lang="en-US" sz="1200" b="1">
                <a:solidFill>
                  <a:srgbClr val="FFFFFF"/>
                </a:solidFill>
                <a:latin typeface="Calibri" pitchFamily="34" charset="0"/>
              </a:rPr>
              <a:pPr algn="r"/>
              <a:t>21</a:t>
            </a:fld>
            <a:endParaRPr lang="en-US" sz="1200" b="1">
              <a:solidFill>
                <a:srgbClr val="FFFFFF"/>
              </a:solidFill>
              <a:latin typeface="Calibri" pitchFamily="34"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84649" y="116632"/>
            <a:ext cx="6480720" cy="1368152"/>
          </a:xfrm>
        </p:spPr>
        <p:txBody>
          <a:bodyPr/>
          <a:lstStyle/>
          <a:p>
            <a:r>
              <a:rPr lang="it-IT" sz="2200" dirty="0"/>
              <a:t>POR FSE 2007-2013 Competitività e </a:t>
            </a:r>
            <a:r>
              <a:rPr lang="it-IT" sz="2200" dirty="0" smtClean="0"/>
              <a:t>occupazione</a:t>
            </a:r>
            <a:br>
              <a:rPr lang="it-IT" sz="2200" dirty="0" smtClean="0"/>
            </a:br>
            <a:r>
              <a:rPr lang="it-IT" sz="2200" dirty="0" smtClean="0"/>
              <a:t/>
            </a:r>
            <a:br>
              <a:rPr lang="it-IT" sz="2200" dirty="0" smtClean="0"/>
            </a:br>
            <a:r>
              <a:rPr lang="it-IT" sz="2800" dirty="0" smtClean="0"/>
              <a:t>La dote unica lavoro</a:t>
            </a:r>
            <a:endParaRPr lang="it-IT" sz="2800" dirty="0"/>
          </a:p>
        </p:txBody>
      </p:sp>
      <p:pic>
        <p:nvPicPr>
          <p:cNvPr id="3074" name="Picture 2"/>
          <p:cNvPicPr>
            <a:picLocks noGrp="1" noChangeAspect="1" noChangeArrowheads="1"/>
          </p:cNvPicPr>
          <p:nvPr>
            <p:ph idx="1"/>
          </p:nvPr>
        </p:nvPicPr>
        <p:blipFill>
          <a:blip r:embed="rId3" cstate="print"/>
          <a:srcRect/>
          <a:stretch>
            <a:fillRect/>
          </a:stretch>
        </p:blipFill>
        <p:spPr bwMode="auto">
          <a:xfrm>
            <a:off x="632520" y="1556792"/>
            <a:ext cx="8640960" cy="4248472"/>
          </a:xfrm>
          <a:prstGeom prst="rect">
            <a:avLst/>
          </a:prstGeom>
          <a:noFill/>
          <a:ln w="9525">
            <a:noFill/>
            <a:miter lim="800000"/>
            <a:headEnd/>
            <a:tailEnd/>
          </a:ln>
        </p:spPr>
      </p:pic>
      <p:sp>
        <p:nvSpPr>
          <p:cNvPr id="4" name="Segnaposto numero diapositiva 2"/>
          <p:cNvSpPr txBox="1">
            <a:spLocks noChangeArrowheads="1"/>
          </p:cNvSpPr>
          <p:nvPr/>
        </p:nvSpPr>
        <p:spPr bwMode="auto">
          <a:xfrm>
            <a:off x="9104313" y="6356350"/>
            <a:ext cx="750887" cy="365125"/>
          </a:xfrm>
          <a:prstGeom prst="rect">
            <a:avLst/>
          </a:prstGeom>
          <a:noFill/>
          <a:ln w="9525">
            <a:noFill/>
            <a:miter lim="800000"/>
            <a:headEnd/>
            <a:tailEnd/>
          </a:ln>
        </p:spPr>
        <p:txBody>
          <a:bodyPr anchor="ctr"/>
          <a:lstStyle/>
          <a:p>
            <a:pPr algn="r"/>
            <a:fld id="{ED0846D8-0FA5-4D72-80D1-70057CF61813}" type="slidenum">
              <a:rPr lang="en-US" sz="1200" b="1">
                <a:solidFill>
                  <a:srgbClr val="FFFFFF"/>
                </a:solidFill>
                <a:latin typeface="Calibri" pitchFamily="34" charset="0"/>
              </a:rPr>
              <a:pPr algn="r"/>
              <a:t>22</a:t>
            </a:fld>
            <a:endParaRPr lang="en-US" sz="1200" b="1">
              <a:solidFill>
                <a:srgbClr val="FFFFFF"/>
              </a:solidFill>
              <a:latin typeface="Calibri" pitchFamily="34"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6"/>
          <p:cNvSpPr txBox="1">
            <a:spLocks noChangeArrowheads="1"/>
          </p:cNvSpPr>
          <p:nvPr/>
        </p:nvSpPr>
        <p:spPr bwMode="auto">
          <a:xfrm>
            <a:off x="679450" y="538163"/>
            <a:ext cx="8522022" cy="4269370"/>
          </a:xfrm>
          <a:prstGeom prst="rect">
            <a:avLst/>
          </a:prstGeom>
          <a:noFill/>
          <a:ln w="9525">
            <a:noFill/>
            <a:miter lim="800000"/>
            <a:headEnd/>
            <a:tailEnd/>
          </a:ln>
        </p:spPr>
        <p:txBody>
          <a:bodyPr wrap="square" lIns="180000" tIns="360000" rIns="180000" bIns="180000">
            <a:spAutoFit/>
          </a:bodyPr>
          <a:lstStyle/>
          <a:p>
            <a:pPr marL="1346200" indent="-1346200" algn="just">
              <a:defRPr/>
            </a:pPr>
            <a:r>
              <a:rPr lang="it-IT" sz="2400" dirty="0" smtClean="0">
                <a:solidFill>
                  <a:prstClr val="black"/>
                </a:solidFill>
                <a:latin typeface="Arial" pitchFamily="34" charset="0"/>
                <a:cs typeface="+mn-cs"/>
              </a:rPr>
              <a:t>POR-FESR 2007-2013 Competitività e occupazione</a:t>
            </a:r>
          </a:p>
          <a:p>
            <a:pPr marL="1346200" indent="-1346200" algn="just">
              <a:defRPr/>
            </a:pPr>
            <a:endParaRPr lang="it-IT" sz="2000" dirty="0" smtClean="0">
              <a:solidFill>
                <a:prstClr val="black"/>
              </a:solidFill>
              <a:latin typeface="Arial" pitchFamily="34" charset="0"/>
              <a:cs typeface="+mn-cs"/>
            </a:endParaRPr>
          </a:p>
          <a:p>
            <a:pPr marL="1346200" indent="-1346200" algn="just">
              <a:defRPr/>
            </a:pPr>
            <a:r>
              <a:rPr lang="it-IT" sz="2000" dirty="0" smtClean="0">
                <a:solidFill>
                  <a:prstClr val="black"/>
                </a:solidFill>
                <a:latin typeface="Arial" pitchFamily="34" charset="0"/>
                <a:cs typeface="+mn-cs"/>
              </a:rPr>
              <a:t>Breve descrizione del programma</a:t>
            </a:r>
          </a:p>
          <a:p>
            <a:pPr marL="1346200" indent="-1346200" algn="just">
              <a:defRPr/>
            </a:pPr>
            <a:r>
              <a:rPr lang="it-IT" sz="2000" dirty="0" smtClean="0">
                <a:solidFill>
                  <a:prstClr val="black"/>
                </a:solidFill>
                <a:latin typeface="Arial" pitchFamily="34" charset="0"/>
                <a:cs typeface="+mn-cs"/>
              </a:rPr>
              <a:t>Struttura e Obiettivi :</a:t>
            </a:r>
          </a:p>
          <a:p>
            <a:pPr marL="1346200" indent="-1346200" algn="just">
              <a:buFont typeface="Wingdings" pitchFamily="2" charset="2"/>
              <a:buChar char="Ø"/>
              <a:defRPr/>
            </a:pPr>
            <a:r>
              <a:rPr lang="it-IT" sz="2000" dirty="0" smtClean="0">
                <a:solidFill>
                  <a:prstClr val="black"/>
                </a:solidFill>
                <a:latin typeface="Arial" pitchFamily="34" charset="0"/>
                <a:cs typeface="+mn-cs"/>
              </a:rPr>
              <a:t>ASSE I : Innovazione ed economia della conoscenza</a:t>
            </a:r>
            <a:endParaRPr lang="it-IT" dirty="0" smtClean="0">
              <a:solidFill>
                <a:prstClr val="black"/>
              </a:solidFill>
              <a:latin typeface="Arial" pitchFamily="34" charset="0"/>
              <a:cs typeface="+mn-cs"/>
            </a:endParaRPr>
          </a:p>
          <a:p>
            <a:pPr marL="1346200" indent="-1346200" algn="just">
              <a:buFont typeface="Wingdings" pitchFamily="2" charset="2"/>
              <a:buChar char="Ø"/>
              <a:defRPr/>
            </a:pPr>
            <a:r>
              <a:rPr lang="it-IT" sz="2000" dirty="0" smtClean="0">
                <a:solidFill>
                  <a:prstClr val="black"/>
                </a:solidFill>
                <a:latin typeface="Arial" pitchFamily="34" charset="0"/>
                <a:cs typeface="+mn-cs"/>
              </a:rPr>
              <a:t>ASSE II : Energia</a:t>
            </a:r>
            <a:endParaRPr lang="it-IT" dirty="0" smtClean="0">
              <a:solidFill>
                <a:prstClr val="black"/>
              </a:solidFill>
              <a:latin typeface="Arial" pitchFamily="34" charset="0"/>
              <a:cs typeface="+mn-cs"/>
            </a:endParaRPr>
          </a:p>
          <a:p>
            <a:pPr marL="1346200" indent="-1346200" algn="just">
              <a:buFont typeface="Wingdings" pitchFamily="2" charset="2"/>
              <a:buChar char="Ø"/>
              <a:defRPr/>
            </a:pPr>
            <a:r>
              <a:rPr lang="it-IT" sz="2000" dirty="0" smtClean="0">
                <a:solidFill>
                  <a:prstClr val="black"/>
                </a:solidFill>
                <a:latin typeface="Arial" pitchFamily="34" charset="0"/>
                <a:cs typeface="+mn-cs"/>
              </a:rPr>
              <a:t>ASSE III : Mobilità sostenibile</a:t>
            </a:r>
            <a:endParaRPr lang="it-IT" dirty="0" smtClean="0">
              <a:solidFill>
                <a:prstClr val="black"/>
              </a:solidFill>
              <a:latin typeface="Arial" pitchFamily="34" charset="0"/>
              <a:cs typeface="+mn-cs"/>
            </a:endParaRPr>
          </a:p>
          <a:p>
            <a:pPr marL="1346200" indent="-1346200" algn="just">
              <a:buFont typeface="Wingdings" pitchFamily="2" charset="2"/>
              <a:buChar char="Ø"/>
              <a:defRPr/>
            </a:pPr>
            <a:r>
              <a:rPr lang="it-IT" sz="2000" dirty="0" smtClean="0">
                <a:solidFill>
                  <a:prstClr val="black"/>
                </a:solidFill>
                <a:latin typeface="Arial" pitchFamily="34" charset="0"/>
                <a:cs typeface="+mn-cs"/>
              </a:rPr>
              <a:t>ASSE IV : Tutela e valorizzazione del patrimonio naturale e culturale</a:t>
            </a:r>
            <a:endParaRPr lang="it-IT" dirty="0" smtClean="0">
              <a:solidFill>
                <a:prstClr val="black"/>
              </a:solidFill>
              <a:latin typeface="Arial" pitchFamily="34" charset="0"/>
              <a:cs typeface="+mn-cs"/>
            </a:endParaRPr>
          </a:p>
          <a:p>
            <a:pPr marL="1346200" indent="-1346200" algn="just">
              <a:defRPr/>
            </a:pPr>
            <a:endParaRPr lang="it-IT" dirty="0" smtClean="0">
              <a:solidFill>
                <a:prstClr val="black"/>
              </a:solidFill>
              <a:latin typeface="Arial" pitchFamily="34" charset="0"/>
              <a:cs typeface="+mn-cs"/>
            </a:endParaRPr>
          </a:p>
          <a:p>
            <a:pPr marL="1346200" indent="-1346200" algn="just">
              <a:defRPr/>
            </a:pPr>
            <a:r>
              <a:rPr lang="it-IT" sz="2000" dirty="0" smtClean="0">
                <a:solidFill>
                  <a:prstClr val="black"/>
                </a:solidFill>
                <a:latin typeface="Arial" pitchFamily="34" charset="0"/>
                <a:cs typeface="+mn-cs"/>
              </a:rPr>
              <a:t>DOTAZIONE : € 532.000.000</a:t>
            </a:r>
          </a:p>
          <a:p>
            <a:pPr marL="1346200" indent="-1346200" algn="just">
              <a:defRPr/>
            </a:pPr>
            <a:endParaRPr lang="it-IT" sz="2000" dirty="0">
              <a:solidFill>
                <a:prstClr val="black"/>
              </a:solidFill>
              <a:latin typeface="Arial" pitchFamily="34" charset="0"/>
              <a:cs typeface="+mn-cs"/>
            </a:endParaRPr>
          </a:p>
        </p:txBody>
      </p:sp>
      <p:sp>
        <p:nvSpPr>
          <p:cNvPr id="25603" name="Segnaposto numero diapositiva 2"/>
          <p:cNvSpPr txBox="1">
            <a:spLocks noChangeArrowheads="1"/>
          </p:cNvSpPr>
          <p:nvPr/>
        </p:nvSpPr>
        <p:spPr bwMode="auto">
          <a:xfrm>
            <a:off x="9104313" y="6356350"/>
            <a:ext cx="750887" cy="365125"/>
          </a:xfrm>
          <a:prstGeom prst="rect">
            <a:avLst/>
          </a:prstGeom>
          <a:noFill/>
          <a:ln w="9525">
            <a:noFill/>
            <a:miter lim="800000"/>
            <a:headEnd/>
            <a:tailEnd/>
          </a:ln>
        </p:spPr>
        <p:txBody>
          <a:bodyPr anchor="ctr"/>
          <a:lstStyle/>
          <a:p>
            <a:pPr algn="r"/>
            <a:fld id="{ED0846D8-0FA5-4D72-80D1-70057CF61813}" type="slidenum">
              <a:rPr lang="en-US" sz="1200" b="1">
                <a:solidFill>
                  <a:srgbClr val="FFFFFF"/>
                </a:solidFill>
                <a:latin typeface="Calibri" pitchFamily="34" charset="0"/>
              </a:rPr>
              <a:pPr algn="r"/>
              <a:t>23</a:t>
            </a:fld>
            <a:endParaRPr lang="en-US" sz="1200" b="1">
              <a:solidFill>
                <a:srgbClr val="FFFFFF"/>
              </a:solidFill>
              <a:latin typeface="Calibri" pitchFamily="34" charset="0"/>
            </a:endParaRPr>
          </a:p>
        </p:txBody>
      </p:sp>
      <p:sp>
        <p:nvSpPr>
          <p:cNvPr id="25604" name="CasellaDiTesto 3"/>
          <p:cNvSpPr txBox="1">
            <a:spLocks noChangeArrowheads="1"/>
          </p:cNvSpPr>
          <p:nvPr/>
        </p:nvSpPr>
        <p:spPr bwMode="auto">
          <a:xfrm>
            <a:off x="1857375" y="0"/>
            <a:ext cx="6335713" cy="523875"/>
          </a:xfrm>
          <a:prstGeom prst="rect">
            <a:avLst/>
          </a:prstGeom>
          <a:noFill/>
          <a:ln w="9525">
            <a:noFill/>
            <a:miter lim="800000"/>
            <a:headEnd/>
            <a:tailEnd/>
          </a:ln>
        </p:spPr>
        <p:txBody>
          <a:bodyPr>
            <a:spAutoFit/>
          </a:bodyPr>
          <a:lstStyle/>
          <a:p>
            <a:r>
              <a:rPr lang="it-IT" sz="2800" dirty="0" smtClean="0">
                <a:solidFill>
                  <a:srgbClr val="00AF35"/>
                </a:solidFill>
              </a:rPr>
              <a:t>La politica regionale europea</a:t>
            </a:r>
            <a:endParaRPr lang="it-IT" sz="2800" dirty="0">
              <a:solidFill>
                <a:srgbClr val="00AF35"/>
              </a:solidFill>
            </a:endParaRPr>
          </a:p>
        </p:txBody>
      </p:sp>
    </p:spTree>
    <p:extLst>
      <p:ext uri="{BB962C8B-B14F-4D97-AF65-F5344CB8AC3E}">
        <p14:creationId xmlns="" xmlns:p14="http://schemas.microsoft.com/office/powerpoint/2010/main" val="43624515"/>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56656" y="116632"/>
            <a:ext cx="6552727" cy="650288"/>
          </a:xfrm>
        </p:spPr>
        <p:txBody>
          <a:bodyPr/>
          <a:lstStyle/>
          <a:p>
            <a:r>
              <a:rPr lang="it-IT" sz="2200" dirty="0" smtClean="0"/>
              <a:t>POR FESR 2007-2013</a:t>
            </a:r>
            <a:br>
              <a:rPr lang="it-IT" sz="2200" dirty="0" smtClean="0"/>
            </a:br>
            <a:r>
              <a:rPr lang="it-IT" sz="2200" dirty="0" smtClean="0"/>
              <a:t> Competitività e occupazione</a:t>
            </a:r>
            <a:endParaRPr lang="it-IT" sz="2200" dirty="0"/>
          </a:p>
        </p:txBody>
      </p:sp>
      <p:sp>
        <p:nvSpPr>
          <p:cNvPr id="3" name="Segnaposto contenuto 2"/>
          <p:cNvSpPr>
            <a:spLocks noGrp="1"/>
          </p:cNvSpPr>
          <p:nvPr>
            <p:ph idx="1"/>
          </p:nvPr>
        </p:nvSpPr>
        <p:spPr>
          <a:xfrm>
            <a:off x="920552" y="692696"/>
            <a:ext cx="7812743" cy="5616624"/>
          </a:xfrm>
        </p:spPr>
        <p:txBody>
          <a:bodyPr/>
          <a:lstStyle/>
          <a:p>
            <a:pPr>
              <a:buNone/>
            </a:pPr>
            <a:r>
              <a:rPr lang="it-IT" dirty="0" smtClean="0"/>
              <a:t>Principali risultati</a:t>
            </a:r>
          </a:p>
          <a:p>
            <a:pPr>
              <a:buFont typeface="Wingdings" pitchFamily="2" charset="2"/>
              <a:buChar char="Ø"/>
            </a:pPr>
            <a:r>
              <a:rPr lang="it-IT" sz="2000" dirty="0" smtClean="0"/>
              <a:t>Finanziati 2270* progetti</a:t>
            </a:r>
          </a:p>
          <a:p>
            <a:pPr>
              <a:buFont typeface="Wingdings" pitchFamily="2" charset="2"/>
              <a:buChar char="Ø"/>
            </a:pPr>
            <a:r>
              <a:rPr lang="it-IT" sz="2000" dirty="0" smtClean="0"/>
              <a:t>Oltre 400 di ingegneria finanziaria con investimenti per 961.885.808 ml di euro</a:t>
            </a:r>
          </a:p>
          <a:p>
            <a:pPr>
              <a:buFont typeface="Wingdings" pitchFamily="2" charset="2"/>
              <a:buChar char="Ø"/>
            </a:pPr>
            <a:r>
              <a:rPr lang="it-IT" sz="2000" dirty="0" smtClean="0"/>
              <a:t>752 imprese e 71 organismi di ricerca per progetti nel settore della ricerca e innovazione</a:t>
            </a:r>
          </a:p>
          <a:p>
            <a:pPr>
              <a:buFont typeface="Wingdings" pitchFamily="2" charset="2"/>
              <a:buChar char="Ø"/>
            </a:pPr>
            <a:r>
              <a:rPr lang="it-IT" sz="2000" dirty="0" smtClean="0"/>
              <a:t>Finanziati 14 Piani Integrati di Area </a:t>
            </a:r>
            <a:r>
              <a:rPr lang="it-IT" sz="2000" smtClean="0"/>
              <a:t>per  218 </a:t>
            </a:r>
            <a:r>
              <a:rPr lang="it-IT" sz="2000" dirty="0" smtClean="0"/>
              <a:t>operazioni che coinvolgono Enti locali, Enti parco e associazioni</a:t>
            </a:r>
          </a:p>
          <a:p>
            <a:pPr>
              <a:buFont typeface="Wingdings" pitchFamily="2" charset="2"/>
              <a:buChar char="Ø"/>
            </a:pPr>
            <a:r>
              <a:rPr lang="it-IT" sz="2000" dirty="0" smtClean="0"/>
              <a:t>Coinvolgimento del territorio in fase di definizione degli interventi</a:t>
            </a:r>
          </a:p>
          <a:p>
            <a:pPr>
              <a:buFont typeface="Wingdings" pitchFamily="2" charset="2"/>
              <a:buChar char="Ø"/>
            </a:pPr>
            <a:r>
              <a:rPr lang="it-IT" sz="2000" dirty="0" smtClean="0"/>
              <a:t>Rafforzamento delle reti fra </a:t>
            </a:r>
            <a:r>
              <a:rPr lang="it-IT" sz="2000" dirty="0" err="1" smtClean="0"/>
              <a:t>stakeolders</a:t>
            </a:r>
            <a:endParaRPr lang="it-IT" sz="2000" dirty="0" smtClean="0"/>
          </a:p>
          <a:p>
            <a:pPr>
              <a:buFont typeface="Wingdings" pitchFamily="2" charset="2"/>
              <a:buChar char="Ø"/>
            </a:pPr>
            <a:endParaRPr lang="it-IT" sz="2000" dirty="0" smtClean="0"/>
          </a:p>
          <a:p>
            <a:pPr>
              <a:buFont typeface="Wingdings" pitchFamily="2" charset="2"/>
              <a:buChar char="Ø"/>
            </a:pPr>
            <a:endParaRPr lang="it-IT" sz="2000" dirty="0" smtClean="0"/>
          </a:p>
          <a:p>
            <a:pPr>
              <a:buNone/>
            </a:pPr>
            <a:r>
              <a:rPr lang="it-IT" sz="2000" i="1" dirty="0" err="1" smtClean="0"/>
              <a:t>*Dati</a:t>
            </a:r>
            <a:r>
              <a:rPr lang="it-IT" sz="2000" i="1" dirty="0" smtClean="0"/>
              <a:t> </a:t>
            </a:r>
            <a:r>
              <a:rPr lang="it-IT" sz="2000" i="1" dirty="0" err="1" smtClean="0"/>
              <a:t>Rae</a:t>
            </a:r>
            <a:r>
              <a:rPr lang="it-IT" sz="2000" i="1" dirty="0" smtClean="0"/>
              <a:t> 2012</a:t>
            </a:r>
          </a:p>
        </p:txBody>
      </p:sp>
      <p:sp>
        <p:nvSpPr>
          <p:cNvPr id="4" name="Segnaposto numero diapositiva 2"/>
          <p:cNvSpPr txBox="1">
            <a:spLocks noChangeArrowheads="1"/>
          </p:cNvSpPr>
          <p:nvPr/>
        </p:nvSpPr>
        <p:spPr bwMode="auto">
          <a:xfrm>
            <a:off x="9104313" y="6356350"/>
            <a:ext cx="750887" cy="365125"/>
          </a:xfrm>
          <a:prstGeom prst="rect">
            <a:avLst/>
          </a:prstGeom>
          <a:noFill/>
          <a:ln w="9525">
            <a:noFill/>
            <a:miter lim="800000"/>
            <a:headEnd/>
            <a:tailEnd/>
          </a:ln>
        </p:spPr>
        <p:txBody>
          <a:bodyPr anchor="ctr"/>
          <a:lstStyle/>
          <a:p>
            <a:pPr algn="r"/>
            <a:fld id="{ED0846D8-0FA5-4D72-80D1-70057CF61813}" type="slidenum">
              <a:rPr lang="en-US" sz="1200" b="1">
                <a:solidFill>
                  <a:srgbClr val="FFFFFF"/>
                </a:solidFill>
                <a:latin typeface="Calibri" pitchFamily="34" charset="0"/>
              </a:rPr>
              <a:pPr algn="r"/>
              <a:t>24</a:t>
            </a:fld>
            <a:endParaRPr lang="en-US" sz="1200" b="1">
              <a:solidFill>
                <a:srgbClr val="FFFFFF"/>
              </a:solidFill>
              <a:latin typeface="Calibri" pitchFamily="34" charset="0"/>
            </a:endParaRPr>
          </a:p>
        </p:txBody>
      </p:sp>
    </p:spTree>
    <p:extLst>
      <p:ext uri="{BB962C8B-B14F-4D97-AF65-F5344CB8AC3E}">
        <p14:creationId xmlns="" xmlns:p14="http://schemas.microsoft.com/office/powerpoint/2010/main" val="225254591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6"/>
          <p:cNvSpPr txBox="1">
            <a:spLocks noChangeArrowheads="1"/>
          </p:cNvSpPr>
          <p:nvPr/>
        </p:nvSpPr>
        <p:spPr bwMode="auto">
          <a:xfrm>
            <a:off x="679450" y="538163"/>
            <a:ext cx="8522022" cy="5008034"/>
          </a:xfrm>
          <a:prstGeom prst="rect">
            <a:avLst/>
          </a:prstGeom>
          <a:noFill/>
          <a:ln w="9525">
            <a:noFill/>
            <a:miter lim="800000"/>
            <a:headEnd/>
            <a:tailEnd/>
          </a:ln>
        </p:spPr>
        <p:txBody>
          <a:bodyPr wrap="square" lIns="180000" tIns="360000" rIns="180000" bIns="180000">
            <a:spAutoFit/>
          </a:bodyPr>
          <a:lstStyle/>
          <a:p>
            <a:pPr marL="1346200" indent="-1346200" algn="just">
              <a:defRPr/>
            </a:pPr>
            <a:endParaRPr lang="it-IT" sz="2000" dirty="0" smtClean="0">
              <a:solidFill>
                <a:prstClr val="black"/>
              </a:solidFill>
              <a:latin typeface="Arial" pitchFamily="34" charset="0"/>
              <a:cs typeface="+mn-cs"/>
            </a:endParaRPr>
          </a:p>
          <a:p>
            <a:pPr marL="1346200" indent="-1346200" algn="just">
              <a:defRPr/>
            </a:pPr>
            <a:r>
              <a:rPr lang="it-IT" sz="2000" dirty="0" smtClean="0">
                <a:solidFill>
                  <a:prstClr val="black"/>
                </a:solidFill>
                <a:latin typeface="Arial" pitchFamily="34" charset="0"/>
                <a:cs typeface="+mn-cs"/>
              </a:rPr>
              <a:t>Breve descrizione del programma</a:t>
            </a:r>
          </a:p>
          <a:p>
            <a:pPr marL="1346200" indent="-1346200" algn="just">
              <a:defRPr/>
            </a:pPr>
            <a:r>
              <a:rPr lang="it-IT" sz="2000" dirty="0" smtClean="0">
                <a:solidFill>
                  <a:prstClr val="black"/>
                </a:solidFill>
                <a:latin typeface="Arial" pitchFamily="34" charset="0"/>
                <a:cs typeface="+mn-cs"/>
              </a:rPr>
              <a:t>Struttura e Obiettivi :</a:t>
            </a:r>
          </a:p>
          <a:p>
            <a:pPr marL="1346200" indent="-1346200" algn="just">
              <a:buFont typeface="Wingdings" pitchFamily="2" charset="2"/>
              <a:buChar char="Ø"/>
              <a:defRPr/>
            </a:pPr>
            <a:r>
              <a:rPr lang="it-IT" sz="2000" dirty="0" smtClean="0">
                <a:solidFill>
                  <a:prstClr val="black"/>
                </a:solidFill>
                <a:latin typeface="Arial" pitchFamily="34" charset="0"/>
                <a:cs typeface="+mn-cs"/>
              </a:rPr>
              <a:t>ASSE I : Ambiente e territorio – </a:t>
            </a:r>
            <a:r>
              <a:rPr lang="it-IT" dirty="0" smtClean="0">
                <a:solidFill>
                  <a:prstClr val="black"/>
                </a:solidFill>
                <a:latin typeface="Arial" pitchFamily="34" charset="0"/>
                <a:cs typeface="+mn-cs"/>
              </a:rPr>
              <a:t>sostiene progetti con l’obiettivo di coniugare lo sviluppo del territorio con la gestione sostenibile dell’ambiente</a:t>
            </a:r>
          </a:p>
          <a:p>
            <a:pPr marL="1346200" indent="-1346200" algn="just">
              <a:buFont typeface="Wingdings" pitchFamily="2" charset="2"/>
              <a:buChar char="Ø"/>
              <a:defRPr/>
            </a:pPr>
            <a:r>
              <a:rPr lang="it-IT" sz="2000" dirty="0" smtClean="0">
                <a:solidFill>
                  <a:prstClr val="black"/>
                </a:solidFill>
                <a:latin typeface="Arial" pitchFamily="34" charset="0"/>
                <a:cs typeface="+mn-cs"/>
              </a:rPr>
              <a:t>ASSE II : Competitività - </a:t>
            </a:r>
            <a:r>
              <a:rPr lang="it-IT" dirty="0" smtClean="0">
                <a:solidFill>
                  <a:prstClr val="black"/>
                </a:solidFill>
                <a:latin typeface="Arial" pitchFamily="34" charset="0"/>
                <a:cs typeface="+mn-cs"/>
              </a:rPr>
              <a:t>incentiva lo sviluppo di una economia di sistema basata sull’innovazione e sull’integrazione delle risorse turistiche e delle reti e servizi di trasporto nelle aree </a:t>
            </a:r>
            <a:r>
              <a:rPr lang="it-IT" dirty="0" err="1" smtClean="0">
                <a:solidFill>
                  <a:prstClr val="black"/>
                </a:solidFill>
                <a:latin typeface="Arial" pitchFamily="34" charset="0"/>
                <a:cs typeface="+mn-cs"/>
              </a:rPr>
              <a:t>trasfrontaliere</a:t>
            </a:r>
            <a:endParaRPr lang="it-IT" dirty="0" smtClean="0">
              <a:solidFill>
                <a:prstClr val="black"/>
              </a:solidFill>
              <a:latin typeface="Arial" pitchFamily="34" charset="0"/>
              <a:cs typeface="+mn-cs"/>
            </a:endParaRPr>
          </a:p>
          <a:p>
            <a:pPr marL="1346200" indent="-1346200" algn="just">
              <a:buFont typeface="Wingdings" pitchFamily="2" charset="2"/>
              <a:buChar char="Ø"/>
              <a:defRPr/>
            </a:pPr>
            <a:r>
              <a:rPr lang="it-IT" sz="2000" dirty="0" smtClean="0">
                <a:solidFill>
                  <a:prstClr val="black"/>
                </a:solidFill>
                <a:latin typeface="Arial" pitchFamily="34" charset="0"/>
                <a:cs typeface="+mn-cs"/>
              </a:rPr>
              <a:t>ASSE III : Qualità della vita – </a:t>
            </a:r>
            <a:r>
              <a:rPr lang="it-IT" dirty="0" smtClean="0">
                <a:solidFill>
                  <a:prstClr val="black"/>
                </a:solidFill>
                <a:latin typeface="Arial" pitchFamily="34" charset="0"/>
                <a:cs typeface="+mn-cs"/>
              </a:rPr>
              <a:t>incrementa la qualità della vita nell’area rafforzando i processi di cooperazione in ambito sociale e istituzionale e valorizzando il patrimonio culturale</a:t>
            </a:r>
          </a:p>
          <a:p>
            <a:pPr marL="1346200" indent="-1346200" algn="just">
              <a:defRPr/>
            </a:pPr>
            <a:endParaRPr lang="it-IT" dirty="0" smtClean="0">
              <a:solidFill>
                <a:prstClr val="black"/>
              </a:solidFill>
              <a:latin typeface="Arial" pitchFamily="34" charset="0"/>
              <a:cs typeface="+mn-cs"/>
            </a:endParaRPr>
          </a:p>
          <a:p>
            <a:pPr marL="1346200" indent="-1346200" algn="just">
              <a:defRPr/>
            </a:pPr>
            <a:r>
              <a:rPr lang="it-IT" sz="2000" dirty="0" smtClean="0">
                <a:solidFill>
                  <a:prstClr val="black"/>
                </a:solidFill>
                <a:latin typeface="Arial" pitchFamily="34" charset="0"/>
                <a:cs typeface="+mn-cs"/>
              </a:rPr>
              <a:t>DOTAZIONE : € 91.749.144 Euro</a:t>
            </a:r>
          </a:p>
          <a:p>
            <a:pPr marL="1346200" indent="-1346200" algn="just">
              <a:defRPr/>
            </a:pPr>
            <a:endParaRPr lang="it-IT" sz="2000" dirty="0">
              <a:solidFill>
                <a:prstClr val="black"/>
              </a:solidFill>
              <a:latin typeface="Arial" pitchFamily="34" charset="0"/>
              <a:cs typeface="+mn-cs"/>
            </a:endParaRPr>
          </a:p>
        </p:txBody>
      </p:sp>
      <p:sp>
        <p:nvSpPr>
          <p:cNvPr id="25603" name="Segnaposto numero diapositiva 2"/>
          <p:cNvSpPr txBox="1">
            <a:spLocks noChangeArrowheads="1"/>
          </p:cNvSpPr>
          <p:nvPr/>
        </p:nvSpPr>
        <p:spPr bwMode="auto">
          <a:xfrm>
            <a:off x="9104313" y="6356350"/>
            <a:ext cx="750887" cy="365125"/>
          </a:xfrm>
          <a:prstGeom prst="rect">
            <a:avLst/>
          </a:prstGeom>
          <a:noFill/>
          <a:ln w="9525">
            <a:noFill/>
            <a:miter lim="800000"/>
            <a:headEnd/>
            <a:tailEnd/>
          </a:ln>
        </p:spPr>
        <p:txBody>
          <a:bodyPr anchor="ctr"/>
          <a:lstStyle/>
          <a:p>
            <a:pPr algn="r"/>
            <a:fld id="{ED0846D8-0FA5-4D72-80D1-70057CF61813}" type="slidenum">
              <a:rPr lang="en-US" sz="1200" b="1">
                <a:solidFill>
                  <a:srgbClr val="FFFFFF"/>
                </a:solidFill>
                <a:latin typeface="Calibri" pitchFamily="34" charset="0"/>
              </a:rPr>
              <a:pPr algn="r"/>
              <a:t>25</a:t>
            </a:fld>
            <a:endParaRPr lang="en-US" sz="1200" b="1">
              <a:solidFill>
                <a:srgbClr val="FFFFFF"/>
              </a:solidFill>
              <a:latin typeface="Calibri" pitchFamily="34" charset="0"/>
            </a:endParaRPr>
          </a:p>
        </p:txBody>
      </p:sp>
      <p:sp>
        <p:nvSpPr>
          <p:cNvPr id="25604" name="CasellaDiTesto 3"/>
          <p:cNvSpPr txBox="1">
            <a:spLocks noChangeArrowheads="1"/>
          </p:cNvSpPr>
          <p:nvPr/>
        </p:nvSpPr>
        <p:spPr bwMode="auto">
          <a:xfrm>
            <a:off x="1857375" y="0"/>
            <a:ext cx="6335713" cy="954107"/>
          </a:xfrm>
          <a:prstGeom prst="rect">
            <a:avLst/>
          </a:prstGeom>
          <a:noFill/>
          <a:ln w="9525">
            <a:noFill/>
            <a:miter lim="800000"/>
            <a:headEnd/>
            <a:tailEnd/>
          </a:ln>
        </p:spPr>
        <p:txBody>
          <a:bodyPr>
            <a:spAutoFit/>
          </a:bodyPr>
          <a:lstStyle/>
          <a:p>
            <a:r>
              <a:rPr lang="it-IT" sz="2800" dirty="0" smtClean="0">
                <a:solidFill>
                  <a:srgbClr val="00AF35"/>
                </a:solidFill>
              </a:rPr>
              <a:t>Programma Cooperazione</a:t>
            </a:r>
          </a:p>
          <a:p>
            <a:r>
              <a:rPr lang="it-IT" sz="2800" dirty="0" smtClean="0">
                <a:solidFill>
                  <a:srgbClr val="00AF35"/>
                </a:solidFill>
              </a:rPr>
              <a:t> Italia-Svizzera 2007-2013</a:t>
            </a:r>
            <a:endParaRPr lang="it-IT" sz="2800" dirty="0">
              <a:solidFill>
                <a:srgbClr val="00AF35"/>
              </a:solidFill>
            </a:endParaRPr>
          </a:p>
        </p:txBody>
      </p:sp>
    </p:spTree>
    <p:extLst>
      <p:ext uri="{BB962C8B-B14F-4D97-AF65-F5344CB8AC3E}">
        <p14:creationId xmlns="" xmlns:p14="http://schemas.microsoft.com/office/powerpoint/2010/main" val="163225922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lgn="ctr">
              <a:buNone/>
            </a:pPr>
            <a:r>
              <a:rPr lang="it-IT" sz="4000" b="1" dirty="0" smtClean="0">
                <a:solidFill>
                  <a:srgbClr val="009F34"/>
                </a:solidFill>
              </a:rPr>
              <a:t>Il Trattato di Lisbona e la Politica Coesione economica, sociale e territoriale </a:t>
            </a:r>
          </a:p>
          <a:p>
            <a:pPr marL="0" indent="0" algn="ctr">
              <a:buNone/>
            </a:pPr>
            <a:r>
              <a:rPr lang="it-IT" sz="4000" b="1" dirty="0" smtClean="0">
                <a:solidFill>
                  <a:srgbClr val="009F34"/>
                </a:solidFill>
              </a:rPr>
              <a:t>nel periodo 2014-2020</a:t>
            </a:r>
            <a:endParaRPr lang="it-IT" sz="4000" b="1" dirty="0">
              <a:solidFill>
                <a:srgbClr val="009F34"/>
              </a:solidFill>
            </a:endParaRPr>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572000" y="3246438"/>
            <a:ext cx="755650" cy="3651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Segnaposto numero diapositiva 3"/>
          <p:cNvSpPr>
            <a:spLocks noGrp="1"/>
          </p:cNvSpPr>
          <p:nvPr>
            <p:ph type="sldNum" sz="quarter" idx="12"/>
          </p:nvPr>
        </p:nvSpPr>
        <p:spPr>
          <a:xfrm>
            <a:off x="9104313" y="6356350"/>
            <a:ext cx="750887" cy="365125"/>
          </a:xfrm>
        </p:spPr>
        <p:txBody>
          <a:bodyPr/>
          <a:lstStyle/>
          <a:p>
            <a:fld id="{A6BD0471-ED19-43E9-B718-181597DECEB8}" type="slidenum">
              <a:rPr lang="en-US" smtClean="0"/>
              <a:pPr/>
              <a:t>26</a:t>
            </a:fld>
            <a:endParaRPr lang="en-US" dirty="0"/>
          </a:p>
        </p:txBody>
      </p:sp>
    </p:spTree>
    <p:extLst>
      <p:ext uri="{BB962C8B-B14F-4D97-AF65-F5344CB8AC3E}">
        <p14:creationId xmlns="" xmlns:p14="http://schemas.microsoft.com/office/powerpoint/2010/main" val="1943600238"/>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 Trattati dopo Lisbona</a:t>
            </a:r>
            <a:endParaRPr lang="it-IT" dirty="0"/>
          </a:p>
        </p:txBody>
      </p:sp>
      <p:sp>
        <p:nvSpPr>
          <p:cNvPr id="3" name="Segnaposto contenuto 2"/>
          <p:cNvSpPr>
            <a:spLocks noGrp="1"/>
          </p:cNvSpPr>
          <p:nvPr>
            <p:ph idx="1"/>
          </p:nvPr>
        </p:nvSpPr>
        <p:spPr/>
        <p:txBody>
          <a:bodyPr/>
          <a:lstStyle/>
          <a:p>
            <a:pPr marL="0" indent="0" algn="ctr">
              <a:buNone/>
            </a:pPr>
            <a:r>
              <a:rPr lang="it-IT" sz="4000" b="1" dirty="0" smtClean="0">
                <a:solidFill>
                  <a:schemeClr val="tx1"/>
                </a:solidFill>
              </a:rPr>
              <a:t>TUE</a:t>
            </a:r>
          </a:p>
          <a:p>
            <a:pPr marL="0" indent="0" algn="ctr">
              <a:buNone/>
            </a:pPr>
            <a:r>
              <a:rPr lang="it-IT" sz="2400" dirty="0" smtClean="0">
                <a:solidFill>
                  <a:schemeClr val="tx1"/>
                </a:solidFill>
              </a:rPr>
              <a:t>Trattato sull’Unione Europea</a:t>
            </a:r>
          </a:p>
          <a:p>
            <a:pPr marL="0" indent="0" algn="ctr">
              <a:buNone/>
            </a:pPr>
            <a:r>
              <a:rPr lang="it-IT" sz="4000" b="1" dirty="0" smtClean="0">
                <a:solidFill>
                  <a:schemeClr val="tx1"/>
                </a:solidFill>
              </a:rPr>
              <a:t>TFUE </a:t>
            </a:r>
          </a:p>
          <a:p>
            <a:pPr marL="0" indent="0" algn="ctr">
              <a:buNone/>
            </a:pPr>
            <a:r>
              <a:rPr lang="it-IT" sz="2000" dirty="0" smtClean="0">
                <a:solidFill>
                  <a:schemeClr val="tx1"/>
                </a:solidFill>
              </a:rPr>
              <a:t>Trattato sul Funzionamento dell’Unione Europea</a:t>
            </a:r>
          </a:p>
          <a:p>
            <a:pPr marL="0" indent="0" algn="ctr">
              <a:buNone/>
            </a:pPr>
            <a:r>
              <a:rPr lang="it-IT" sz="2000" dirty="0" smtClean="0">
                <a:solidFill>
                  <a:schemeClr val="tx1"/>
                </a:solidFill>
              </a:rPr>
              <a:t>(ex Trattato che istituisce la Comunità Europea, TCE)</a:t>
            </a:r>
          </a:p>
          <a:p>
            <a:pPr marL="0" indent="0" algn="ctr">
              <a:buNone/>
            </a:pPr>
            <a:r>
              <a:rPr lang="it-IT" sz="2400" b="1" dirty="0" smtClean="0">
                <a:solidFill>
                  <a:schemeClr val="tx1"/>
                </a:solidFill>
              </a:rPr>
              <a:t>Carta dei diritti fondamentali dell’Unione Europea</a:t>
            </a:r>
          </a:p>
          <a:p>
            <a:pPr marL="0" indent="0" algn="ctr">
              <a:buNone/>
            </a:pPr>
            <a:r>
              <a:rPr lang="it-IT" sz="2000" dirty="0" smtClean="0">
                <a:solidFill>
                  <a:schemeClr val="tx1"/>
                </a:solidFill>
              </a:rPr>
              <a:t>«Ha lo stesso valore giuridico dei Trattati» (art. 6 TUE)</a:t>
            </a:r>
          </a:p>
        </p:txBody>
      </p:sp>
      <p:pic>
        <p:nvPicPr>
          <p:cNvPr id="102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572000" y="3246438"/>
            <a:ext cx="755650" cy="3651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Segnaposto numero diapositiva 3"/>
          <p:cNvSpPr>
            <a:spLocks noGrp="1"/>
          </p:cNvSpPr>
          <p:nvPr>
            <p:ph type="sldNum" sz="quarter" idx="12"/>
          </p:nvPr>
        </p:nvSpPr>
        <p:spPr>
          <a:xfrm>
            <a:off x="9104313" y="6356350"/>
            <a:ext cx="750887" cy="365125"/>
          </a:xfrm>
        </p:spPr>
        <p:txBody>
          <a:bodyPr/>
          <a:lstStyle/>
          <a:p>
            <a:fld id="{A6BD0471-ED19-43E9-B718-181597DECEB8}" type="slidenum">
              <a:rPr smtClean="0"/>
              <a:pPr/>
              <a:t>27</a:t>
            </a:fld>
            <a:endParaRPr dirty="0"/>
          </a:p>
        </p:txBody>
      </p:sp>
    </p:spTree>
    <p:extLst>
      <p:ext uri="{BB962C8B-B14F-4D97-AF65-F5344CB8AC3E}">
        <p14:creationId xmlns="" xmlns:p14="http://schemas.microsoft.com/office/powerpoint/2010/main" val="3093136209"/>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 Trattati dopo Lisbona</a:t>
            </a:r>
            <a:endParaRPr lang="it-IT" dirty="0"/>
          </a:p>
        </p:txBody>
      </p:sp>
      <p:sp>
        <p:nvSpPr>
          <p:cNvPr id="3" name="Segnaposto contenuto 2"/>
          <p:cNvSpPr>
            <a:spLocks noGrp="1"/>
          </p:cNvSpPr>
          <p:nvPr>
            <p:ph idx="1"/>
          </p:nvPr>
        </p:nvSpPr>
        <p:spPr/>
        <p:txBody>
          <a:bodyPr/>
          <a:lstStyle/>
          <a:p>
            <a:pPr marL="0" indent="0" algn="ctr">
              <a:buNone/>
            </a:pPr>
            <a:r>
              <a:rPr lang="it-IT" sz="4000" b="1" dirty="0" smtClean="0">
                <a:solidFill>
                  <a:schemeClr val="tx1"/>
                </a:solidFill>
              </a:rPr>
              <a:t>ART. 1 TUE</a:t>
            </a:r>
          </a:p>
          <a:p>
            <a:pPr marL="0" indent="0" algn="ctr">
              <a:buNone/>
            </a:pPr>
            <a:r>
              <a:rPr lang="it-IT" sz="1800" dirty="0" smtClean="0">
                <a:solidFill>
                  <a:schemeClr val="tx1"/>
                </a:solidFill>
              </a:rPr>
              <a:t>«Con il presente Trattato, le Alte Parti Contraenti istituiscono tra loro un’Unione Europea, in appresso denominata ‘Unione’</a:t>
            </a:r>
            <a:r>
              <a:rPr lang="it-IT" sz="1800" dirty="0">
                <a:solidFill>
                  <a:prstClr val="black"/>
                </a:solidFill>
              </a:rPr>
              <a:t> alla quale gli Stati membri attribuiscono competenze per conseguire i loro obiettivi </a:t>
            </a:r>
            <a:r>
              <a:rPr lang="it-IT" sz="1800" dirty="0" smtClean="0">
                <a:solidFill>
                  <a:prstClr val="black"/>
                </a:solidFill>
              </a:rPr>
              <a:t>comuni. Il presente Trattato segna una nuova tappa nel processo di creazione di un’unione sempre più stretta tra i popoli dell’Europa, in cui le decisioni siano prese nel modo più trasparente possibile e il più vicino possibile ai cittadini. L’Unione si fonda sul presente Trattato e sul Trattato sul Funzionamento dell’Unione Europea (in appresso denominati i Trattati). I due Trattati hanno lo stesso valore giuridico. L’Unione sostituisce e succede alla Comunità Europea</a:t>
            </a:r>
            <a:endParaRPr lang="it-IT" sz="1800" dirty="0" smtClean="0">
              <a:solidFill>
                <a:schemeClr val="tx1"/>
              </a:solidFill>
            </a:endParaRPr>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572000" y="3246438"/>
            <a:ext cx="755650" cy="3651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Segnaposto numero diapositiva 3"/>
          <p:cNvSpPr>
            <a:spLocks noGrp="1"/>
          </p:cNvSpPr>
          <p:nvPr>
            <p:ph type="sldNum" sz="quarter" idx="12"/>
          </p:nvPr>
        </p:nvSpPr>
        <p:spPr>
          <a:xfrm>
            <a:off x="9104313" y="6356350"/>
            <a:ext cx="750887" cy="365125"/>
          </a:xfrm>
        </p:spPr>
        <p:txBody>
          <a:bodyPr/>
          <a:lstStyle/>
          <a:p>
            <a:fld id="{A6BD0471-ED19-43E9-B718-181597DECEB8}" type="slidenum">
              <a:rPr smtClean="0"/>
              <a:pPr/>
              <a:t>28</a:t>
            </a:fld>
            <a:endParaRPr dirty="0"/>
          </a:p>
        </p:txBody>
      </p:sp>
    </p:spTree>
    <p:extLst>
      <p:ext uri="{BB962C8B-B14F-4D97-AF65-F5344CB8AC3E}">
        <p14:creationId xmlns="" xmlns:p14="http://schemas.microsoft.com/office/powerpoint/2010/main" val="2816974761"/>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72680" y="260648"/>
            <a:ext cx="5976664" cy="648072"/>
          </a:xfrm>
        </p:spPr>
        <p:txBody>
          <a:bodyPr/>
          <a:lstStyle/>
          <a:p>
            <a:r>
              <a:rPr lang="it-IT" dirty="0"/>
              <a:t>I Trattati dopo Lisbona</a:t>
            </a:r>
          </a:p>
        </p:txBody>
      </p:sp>
      <p:sp>
        <p:nvSpPr>
          <p:cNvPr id="7" name="Segnaposto contenuto 2"/>
          <p:cNvSpPr>
            <a:spLocks noGrp="1"/>
          </p:cNvSpPr>
          <p:nvPr>
            <p:ph idx="1"/>
          </p:nvPr>
        </p:nvSpPr>
        <p:spPr>
          <a:xfrm>
            <a:off x="4893338" y="859036"/>
            <a:ext cx="4320480" cy="5246039"/>
          </a:xfrm>
        </p:spPr>
        <p:txBody>
          <a:bodyPr/>
          <a:lstStyle/>
          <a:p>
            <a:pPr marL="0" indent="0">
              <a:buNone/>
            </a:pPr>
            <a:r>
              <a:rPr lang="it-IT" sz="1600" b="1" dirty="0" smtClean="0"/>
              <a:t>Il Trattato sul funzionamento dell’Unione Europea</a:t>
            </a:r>
          </a:p>
          <a:p>
            <a:r>
              <a:rPr lang="it-IT" sz="1600" dirty="0" smtClean="0"/>
              <a:t>Preambolo</a:t>
            </a:r>
          </a:p>
          <a:p>
            <a:r>
              <a:rPr lang="it-IT" sz="1600" dirty="0" smtClean="0"/>
              <a:t>Parte prima : Principi (artt. 1-17)</a:t>
            </a:r>
          </a:p>
          <a:p>
            <a:r>
              <a:rPr lang="it-IT" sz="1600" dirty="0" smtClean="0"/>
              <a:t>Parte seconda : Non discriminazione e cittadinanza dell’Unione (artt. 18-25)</a:t>
            </a:r>
          </a:p>
          <a:p>
            <a:r>
              <a:rPr lang="it-IT" sz="1600" dirty="0" smtClean="0"/>
              <a:t>Parte terza : Politiche e azioni interne dell’Unione (artt. 26-197)</a:t>
            </a:r>
            <a:endParaRPr lang="it-IT" sz="1600" dirty="0"/>
          </a:p>
          <a:p>
            <a:r>
              <a:rPr lang="it-IT" sz="1600" dirty="0" smtClean="0"/>
              <a:t>Parte quarta : Associazione dei paesi e territori d’oltremare (artt. 198-204)</a:t>
            </a:r>
          </a:p>
          <a:p>
            <a:r>
              <a:rPr lang="it-IT" sz="1600" dirty="0" smtClean="0"/>
              <a:t>Parte quinta : Azione esterna dell’Unione (artt. 205-222)</a:t>
            </a:r>
          </a:p>
          <a:p>
            <a:r>
              <a:rPr lang="it-IT" sz="1600" dirty="0" smtClean="0"/>
              <a:t>Parte sesta : Disposizioni istituzionali finanziarie (artt. 223-334)</a:t>
            </a:r>
          </a:p>
          <a:p>
            <a:r>
              <a:rPr lang="it-IT" sz="1600" dirty="0" smtClean="0"/>
              <a:t>Parte settima : Disposizioni generali e finali (artt. 335-358)</a:t>
            </a:r>
            <a:endParaRPr lang="it-IT" sz="1600" dirty="0"/>
          </a:p>
        </p:txBody>
      </p:sp>
      <p:sp>
        <p:nvSpPr>
          <p:cNvPr id="8" name="Segnaposto contenuto 2"/>
          <p:cNvSpPr txBox="1">
            <a:spLocks/>
          </p:cNvSpPr>
          <p:nvPr/>
        </p:nvSpPr>
        <p:spPr bwMode="auto">
          <a:xfrm>
            <a:off x="632520" y="836712"/>
            <a:ext cx="4248466" cy="528944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800"/>
              </a:spcBef>
              <a:spcAft>
                <a:spcPct val="0"/>
              </a:spcAft>
              <a:buSzPct val="100000"/>
              <a:buFont typeface="Arial" charset="0"/>
              <a:buChar char="•"/>
              <a:defRPr lang="en-US" sz="3200" kern="1200">
                <a:solidFill>
                  <a:srgbClr val="000000"/>
                </a:solidFill>
                <a:latin typeface="Arial" pitchFamily="34"/>
                <a:cs typeface="Arial" pitchFamily="34"/>
              </a:defRPr>
            </a:lvl1pPr>
            <a:lvl2pPr marL="742950" lvl="1" indent="-285750" algn="l" rtl="0" eaLnBrk="0" fontAlgn="base" hangingPunct="0">
              <a:spcBef>
                <a:spcPts val="700"/>
              </a:spcBef>
              <a:spcAft>
                <a:spcPct val="0"/>
              </a:spcAft>
              <a:buSzPct val="100000"/>
              <a:buFont typeface="Arial" charset="0"/>
              <a:buChar char="–"/>
              <a:defRPr lang="en-US" sz="2800" kern="1200">
                <a:solidFill>
                  <a:srgbClr val="000000"/>
                </a:solidFill>
                <a:latin typeface="Arial" pitchFamily="34"/>
                <a:cs typeface="Arial" pitchFamily="34"/>
              </a:defRPr>
            </a:lvl2pPr>
            <a:lvl3pPr marL="1143000" lvl="2" indent="-228600" algn="l" rtl="0" eaLnBrk="0" fontAlgn="base" hangingPunct="0">
              <a:spcBef>
                <a:spcPts val="600"/>
              </a:spcBef>
              <a:spcAft>
                <a:spcPct val="0"/>
              </a:spcAft>
              <a:buSzPct val="100000"/>
              <a:buFont typeface="Arial" charset="0"/>
              <a:buChar char="•"/>
              <a:defRPr lang="en-US" sz="2400" kern="1200">
                <a:solidFill>
                  <a:srgbClr val="000000"/>
                </a:solidFill>
                <a:latin typeface="Arial" pitchFamily="34"/>
                <a:cs typeface="Arial" pitchFamily="34"/>
              </a:defRPr>
            </a:lvl3pPr>
            <a:lvl4pPr marL="1600200" lvl="3" indent="-228600" algn="l" rtl="0" eaLnBrk="0" fontAlgn="base" hangingPunct="0">
              <a:spcBef>
                <a:spcPts val="500"/>
              </a:spcBef>
              <a:spcAft>
                <a:spcPct val="0"/>
              </a:spcAft>
              <a:buSzPct val="100000"/>
              <a:buFont typeface="Arial" charset="0"/>
              <a:buChar char="–"/>
              <a:defRPr lang="en-US" sz="2000" kern="1200">
                <a:solidFill>
                  <a:srgbClr val="000000"/>
                </a:solidFill>
                <a:latin typeface="Arial" pitchFamily="34"/>
                <a:cs typeface="Arial" pitchFamily="34"/>
              </a:defRPr>
            </a:lvl4pPr>
            <a:lvl5pPr marL="2057400" lvl="4" indent="-228600" algn="l" rtl="0" eaLnBrk="0" fontAlgn="base" hangingPunct="0">
              <a:spcBef>
                <a:spcPts val="500"/>
              </a:spcBef>
              <a:spcAft>
                <a:spcPct val="0"/>
              </a:spcAft>
              <a:buSzPct val="100000"/>
              <a:buFont typeface="Arial" charset="0"/>
              <a:buChar char="»"/>
              <a:defRPr lang="en-US" sz="2000" kern="1200">
                <a:solidFill>
                  <a:srgbClr val="000000"/>
                </a:solidFill>
                <a:latin typeface="Arial" pitchFamily="34"/>
                <a:cs typeface="Arial" pitchFamily="34"/>
              </a:defRPr>
            </a:lvl5pPr>
            <a:lvl6pPr marL="2514600" indent="-228600" algn="l" rtl="0" eaLnBrk="0" fontAlgn="base" hangingPunct="0">
              <a:spcBef>
                <a:spcPts val="500"/>
              </a:spcBef>
              <a:spcAft>
                <a:spcPct val="0"/>
              </a:spcAft>
              <a:buSzPct val="100000"/>
              <a:buFont typeface="Arial" pitchFamily="34" charset="0"/>
              <a:buChar char="»"/>
              <a:defRPr lang="en-US" sz="2000" kern="1200">
                <a:solidFill>
                  <a:srgbClr val="000000"/>
                </a:solidFill>
                <a:latin typeface="Calibri"/>
              </a:defRPr>
            </a:lvl6pPr>
            <a:lvl7pPr marL="2971800" indent="-228600" algn="l" rtl="0" eaLnBrk="0" fontAlgn="base" hangingPunct="0">
              <a:spcBef>
                <a:spcPts val="500"/>
              </a:spcBef>
              <a:spcAft>
                <a:spcPct val="0"/>
              </a:spcAft>
              <a:buSzPct val="100000"/>
              <a:buFont typeface="Arial" pitchFamily="34" charset="0"/>
              <a:buChar char="»"/>
              <a:defRPr lang="en-US" sz="2000" kern="1200">
                <a:solidFill>
                  <a:srgbClr val="000000"/>
                </a:solidFill>
                <a:latin typeface="Calibri"/>
              </a:defRPr>
            </a:lvl7pPr>
            <a:lvl8pPr marL="3429000" indent="-228600" algn="l" rtl="0" eaLnBrk="0" fontAlgn="base" hangingPunct="0">
              <a:spcBef>
                <a:spcPts val="500"/>
              </a:spcBef>
              <a:spcAft>
                <a:spcPct val="0"/>
              </a:spcAft>
              <a:buSzPct val="100000"/>
              <a:buFont typeface="Arial" pitchFamily="34" charset="0"/>
              <a:buChar char="»"/>
              <a:defRPr lang="en-US" sz="2000" kern="1200">
                <a:solidFill>
                  <a:srgbClr val="000000"/>
                </a:solidFill>
                <a:latin typeface="Calibri"/>
              </a:defRPr>
            </a:lvl8pPr>
            <a:lvl9pPr marL="3886200" indent="-228600" algn="l" rtl="0" eaLnBrk="0" fontAlgn="base" hangingPunct="0">
              <a:spcBef>
                <a:spcPts val="500"/>
              </a:spcBef>
              <a:spcAft>
                <a:spcPct val="0"/>
              </a:spcAft>
              <a:buSzPct val="100000"/>
              <a:buFont typeface="Arial" pitchFamily="34" charset="0"/>
              <a:buChar char="»"/>
              <a:defRPr lang="en-US" sz="2000" kern="1200">
                <a:solidFill>
                  <a:srgbClr val="000000"/>
                </a:solidFill>
                <a:latin typeface="Calibri"/>
              </a:defRPr>
            </a:lvl9pPr>
          </a:lstStyle>
          <a:p>
            <a:pPr marL="0" indent="0">
              <a:buFont typeface="Arial" charset="0"/>
              <a:buNone/>
            </a:pPr>
            <a:r>
              <a:rPr lang="it-IT" sz="1600" b="1" dirty="0" smtClean="0"/>
              <a:t>Il Trattato sull’Unione Europea</a:t>
            </a:r>
          </a:p>
          <a:p>
            <a:pPr marL="0" indent="0">
              <a:buFont typeface="Arial" charset="0"/>
              <a:buNone/>
            </a:pPr>
            <a:endParaRPr lang="it-IT" sz="1600" b="1" dirty="0" smtClean="0"/>
          </a:p>
          <a:p>
            <a:pPr>
              <a:buFont typeface="Arial" panose="020B0604020202020204" pitchFamily="34" charset="0"/>
              <a:buChar char="•"/>
            </a:pPr>
            <a:r>
              <a:rPr lang="it-IT" sz="1600" dirty="0" smtClean="0"/>
              <a:t>Preambolo</a:t>
            </a:r>
          </a:p>
          <a:p>
            <a:pPr>
              <a:buFont typeface="Arial" panose="020B0604020202020204" pitchFamily="34" charset="0"/>
              <a:buChar char="•"/>
            </a:pPr>
            <a:r>
              <a:rPr lang="it-IT" sz="1600" dirty="0" smtClean="0"/>
              <a:t>Titolo I : disposizioni comuni (artt. 1-8)</a:t>
            </a:r>
          </a:p>
          <a:p>
            <a:pPr>
              <a:buFont typeface="Arial" panose="020B0604020202020204" pitchFamily="34" charset="0"/>
              <a:buChar char="•"/>
            </a:pPr>
            <a:r>
              <a:rPr lang="it-IT" sz="1600" dirty="0" smtClean="0"/>
              <a:t>Titolo II : disposizioni relativi ai principi democratici (artt. 9-12)</a:t>
            </a:r>
          </a:p>
          <a:p>
            <a:pPr>
              <a:buFont typeface="Arial" panose="020B0604020202020204" pitchFamily="34" charset="0"/>
              <a:buChar char="•"/>
            </a:pPr>
            <a:r>
              <a:rPr lang="it-IT" sz="1600" dirty="0" smtClean="0"/>
              <a:t>Titolo III : disposizioni relative alle istituzioni (artt. 13-19)</a:t>
            </a:r>
          </a:p>
          <a:p>
            <a:pPr>
              <a:buFont typeface="Arial" panose="020B0604020202020204" pitchFamily="34" charset="0"/>
              <a:buChar char="•"/>
            </a:pPr>
            <a:r>
              <a:rPr lang="it-IT" sz="1600" dirty="0" smtClean="0"/>
              <a:t>Titolo IV : disposizioni sulle cooperazioni rafforzate (art. 20)</a:t>
            </a:r>
          </a:p>
          <a:p>
            <a:pPr>
              <a:buFont typeface="Arial" panose="020B0604020202020204" pitchFamily="34" charset="0"/>
              <a:buChar char="•"/>
            </a:pPr>
            <a:r>
              <a:rPr lang="it-IT" sz="1600" dirty="0" smtClean="0"/>
              <a:t>Titolo V : disposizioni generali sull’azione esterna dell’Unione e disposizioni specifiche sulla politica estera e di sicurezza comune (artt. 21-46)</a:t>
            </a:r>
          </a:p>
          <a:p>
            <a:pPr>
              <a:buFont typeface="Arial" panose="020B0604020202020204" pitchFamily="34" charset="0"/>
              <a:buChar char="•"/>
            </a:pPr>
            <a:r>
              <a:rPr lang="it-IT" sz="1600" dirty="0" smtClean="0"/>
              <a:t>Titolo VI : disposizioni finali (artt. 47-55)</a:t>
            </a:r>
          </a:p>
          <a:p>
            <a:pPr>
              <a:buFont typeface="Arial" panose="020B0604020202020204" pitchFamily="34" charset="0"/>
              <a:buChar char="•"/>
            </a:pPr>
            <a:endParaRPr lang="it-IT" sz="1600" dirty="0"/>
          </a:p>
        </p:txBody>
      </p:sp>
      <p:sp>
        <p:nvSpPr>
          <p:cNvPr id="6" name="Segnaposto numero diapositiva 2"/>
          <p:cNvSpPr txBox="1">
            <a:spLocks noChangeArrowheads="1"/>
          </p:cNvSpPr>
          <p:nvPr/>
        </p:nvSpPr>
        <p:spPr bwMode="auto">
          <a:xfrm>
            <a:off x="9104313" y="6356350"/>
            <a:ext cx="750887" cy="365125"/>
          </a:xfrm>
          <a:prstGeom prst="rect">
            <a:avLst/>
          </a:prstGeom>
          <a:noFill/>
          <a:ln w="9525">
            <a:noFill/>
            <a:miter lim="800000"/>
            <a:headEnd/>
            <a:tailEnd/>
          </a:ln>
        </p:spPr>
        <p:txBody>
          <a:bodyPr anchor="ctr"/>
          <a:lstStyle/>
          <a:p>
            <a:pPr algn="r"/>
            <a:fld id="{ED0846D8-0FA5-4D72-80D1-70057CF61813}" type="slidenum">
              <a:rPr lang="en-US" sz="1200" b="1">
                <a:solidFill>
                  <a:srgbClr val="FFFFFF"/>
                </a:solidFill>
                <a:latin typeface="Calibri" pitchFamily="34" charset="0"/>
              </a:rPr>
              <a:pPr algn="r"/>
              <a:t>29</a:t>
            </a:fld>
            <a:endParaRPr lang="en-US" sz="1200" b="1">
              <a:solidFill>
                <a:srgbClr val="FFFFFF"/>
              </a:solidFill>
              <a:latin typeface="Calibri" pitchFamily="34" charset="0"/>
            </a:endParaRPr>
          </a:p>
        </p:txBody>
      </p:sp>
    </p:spTree>
    <p:extLst>
      <p:ext uri="{BB962C8B-B14F-4D97-AF65-F5344CB8AC3E}">
        <p14:creationId xmlns="" xmlns:p14="http://schemas.microsoft.com/office/powerpoint/2010/main" val="373757411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ottotitolo 9"/>
          <p:cNvSpPr txBox="1">
            <a:spLocks noGrp="1"/>
          </p:cNvSpPr>
          <p:nvPr>
            <p:ph type="subTitle" idx="1"/>
          </p:nvPr>
        </p:nvSpPr>
        <p:spPr>
          <a:xfrm>
            <a:off x="1423988" y="5300663"/>
            <a:ext cx="6934200" cy="936625"/>
          </a:xfrm>
        </p:spPr>
        <p:txBody>
          <a:bodyPr/>
          <a:lstStyle/>
          <a:p>
            <a:pPr eaLnBrk="1"/>
            <a:r>
              <a:rPr lang="it-IT" sz="2900" b="1" smtClean="0">
                <a:latin typeface="Arial" charset="0"/>
                <a:cs typeface="Arial" charset="0"/>
              </a:rPr>
              <a:t>Come nasce l’idea di una Europa unita</a:t>
            </a:r>
          </a:p>
        </p:txBody>
      </p:sp>
      <p:pic>
        <p:nvPicPr>
          <p:cNvPr id="12291" name="Picture 5" descr="http://www.euriclea.it/bin/Europa_1.jpg"/>
          <p:cNvPicPr>
            <a:picLocks noChangeAspect="1" noChangeArrowheads="1"/>
          </p:cNvPicPr>
          <p:nvPr/>
        </p:nvPicPr>
        <p:blipFill>
          <a:blip r:embed="rId3" cstate="print"/>
          <a:srcRect/>
          <a:stretch>
            <a:fillRect/>
          </a:stretch>
        </p:blipFill>
        <p:spPr bwMode="auto">
          <a:xfrm>
            <a:off x="4665663" y="0"/>
            <a:ext cx="4572000" cy="5181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72680" y="116632"/>
            <a:ext cx="6192688" cy="720080"/>
          </a:xfrm>
        </p:spPr>
        <p:txBody>
          <a:bodyPr/>
          <a:lstStyle/>
          <a:p>
            <a:pPr algn="ctr"/>
            <a:r>
              <a:rPr lang="it-IT" sz="2400" dirty="0" smtClean="0"/>
              <a:t>Le politiche dell’Unione Europea</a:t>
            </a:r>
            <a:br>
              <a:rPr lang="it-IT" sz="2400" dirty="0" smtClean="0"/>
            </a:br>
            <a:r>
              <a:rPr lang="it-IT" sz="2400" dirty="0" smtClean="0"/>
              <a:t>Parte terza TFUE (artt. 26-198)</a:t>
            </a:r>
            <a:endParaRPr lang="it-IT" sz="2400" dirty="0"/>
          </a:p>
        </p:txBody>
      </p:sp>
      <p:sp>
        <p:nvSpPr>
          <p:cNvPr id="7" name="Segnaposto contenuto 2"/>
          <p:cNvSpPr>
            <a:spLocks noGrp="1"/>
          </p:cNvSpPr>
          <p:nvPr>
            <p:ph idx="1"/>
          </p:nvPr>
        </p:nvSpPr>
        <p:spPr>
          <a:xfrm>
            <a:off x="4893338" y="1340768"/>
            <a:ext cx="4308134" cy="4764307"/>
          </a:xfrm>
        </p:spPr>
        <p:txBody>
          <a:bodyPr/>
          <a:lstStyle/>
          <a:p>
            <a:pPr marL="0" lvl="0" indent="0" eaLnBrk="1" hangingPunct="1">
              <a:spcBef>
                <a:spcPct val="0"/>
              </a:spcBef>
              <a:buSzTx/>
              <a:buNone/>
            </a:pPr>
            <a:r>
              <a:rPr lang="it-IT" sz="1600" dirty="0">
                <a:solidFill>
                  <a:prstClr val="black"/>
                </a:solidFill>
                <a:latin typeface="Arial" charset="0"/>
                <a:cs typeface="Arial" charset="0"/>
              </a:rPr>
              <a:t>Istruzione, formazione professionale, gioventù, sport</a:t>
            </a:r>
          </a:p>
          <a:p>
            <a:pPr marL="0" indent="0">
              <a:buNone/>
            </a:pPr>
            <a:r>
              <a:rPr lang="it-IT" sz="1600" dirty="0" smtClean="0"/>
              <a:t>Cultura</a:t>
            </a:r>
          </a:p>
          <a:p>
            <a:pPr marL="0" indent="0">
              <a:buNone/>
            </a:pPr>
            <a:r>
              <a:rPr lang="it-IT" sz="1600" dirty="0" smtClean="0"/>
              <a:t>Sanità pubblica</a:t>
            </a:r>
          </a:p>
          <a:p>
            <a:pPr marL="0" indent="0">
              <a:buNone/>
            </a:pPr>
            <a:r>
              <a:rPr lang="it-IT" sz="1600" dirty="0" smtClean="0"/>
              <a:t>Protezione dei consumatori</a:t>
            </a:r>
          </a:p>
          <a:p>
            <a:pPr marL="0" indent="0">
              <a:buNone/>
            </a:pPr>
            <a:r>
              <a:rPr lang="it-IT" sz="1600" dirty="0" smtClean="0"/>
              <a:t>Reti </a:t>
            </a:r>
            <a:r>
              <a:rPr lang="it-IT" sz="1600" dirty="0" err="1" smtClean="0"/>
              <a:t>Transeuropee</a:t>
            </a:r>
            <a:endParaRPr lang="it-IT" sz="1600" dirty="0" smtClean="0"/>
          </a:p>
          <a:p>
            <a:pPr marL="0" indent="0">
              <a:buNone/>
            </a:pPr>
            <a:r>
              <a:rPr lang="it-IT" sz="1600" dirty="0" smtClean="0"/>
              <a:t>Industria</a:t>
            </a:r>
          </a:p>
          <a:p>
            <a:pPr marL="0" indent="0">
              <a:buNone/>
            </a:pPr>
            <a:r>
              <a:rPr lang="it-IT" sz="1600" dirty="0" smtClean="0"/>
              <a:t>Coesione economica, sociale e territoriale</a:t>
            </a:r>
          </a:p>
          <a:p>
            <a:pPr marL="0" indent="0">
              <a:buNone/>
            </a:pPr>
            <a:r>
              <a:rPr lang="it-IT" sz="1600" dirty="0" smtClean="0"/>
              <a:t>Ricerca e sviluppo tecnologico e spazio</a:t>
            </a:r>
          </a:p>
          <a:p>
            <a:pPr marL="0" indent="0">
              <a:buNone/>
            </a:pPr>
            <a:r>
              <a:rPr lang="it-IT" sz="1600" dirty="0" smtClean="0"/>
              <a:t>Ambiente</a:t>
            </a:r>
          </a:p>
          <a:p>
            <a:pPr marL="0" indent="0">
              <a:buNone/>
            </a:pPr>
            <a:r>
              <a:rPr lang="it-IT" sz="1600" dirty="0" smtClean="0"/>
              <a:t>Energia</a:t>
            </a:r>
          </a:p>
          <a:p>
            <a:pPr marL="0" indent="0">
              <a:buNone/>
            </a:pPr>
            <a:r>
              <a:rPr lang="it-IT" sz="1600" dirty="0" smtClean="0"/>
              <a:t>Turismo</a:t>
            </a:r>
          </a:p>
          <a:p>
            <a:pPr marL="0" indent="0">
              <a:buNone/>
            </a:pPr>
            <a:r>
              <a:rPr lang="it-IT" sz="1600" dirty="0" smtClean="0"/>
              <a:t>Protezione civile</a:t>
            </a:r>
          </a:p>
          <a:p>
            <a:pPr marL="0" indent="0">
              <a:buNone/>
            </a:pPr>
            <a:r>
              <a:rPr lang="it-IT" sz="1600" dirty="0" smtClean="0"/>
              <a:t>Cooperazione Amministrativa</a:t>
            </a:r>
            <a:endParaRPr lang="it-IT" sz="1600" dirty="0"/>
          </a:p>
        </p:txBody>
      </p:sp>
      <p:sp>
        <p:nvSpPr>
          <p:cNvPr id="8" name="Segnaposto contenuto 2"/>
          <p:cNvSpPr txBox="1">
            <a:spLocks/>
          </p:cNvSpPr>
          <p:nvPr/>
        </p:nvSpPr>
        <p:spPr bwMode="auto">
          <a:xfrm>
            <a:off x="632520" y="1340768"/>
            <a:ext cx="4248466" cy="478539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800"/>
              </a:spcBef>
              <a:spcAft>
                <a:spcPct val="0"/>
              </a:spcAft>
              <a:buSzPct val="100000"/>
              <a:buFont typeface="Arial" charset="0"/>
              <a:buChar char="•"/>
              <a:defRPr lang="en-US" sz="3200" kern="1200">
                <a:solidFill>
                  <a:srgbClr val="000000"/>
                </a:solidFill>
                <a:latin typeface="Arial" pitchFamily="34"/>
                <a:cs typeface="Arial" pitchFamily="34"/>
              </a:defRPr>
            </a:lvl1pPr>
            <a:lvl2pPr marL="742950" lvl="1" indent="-285750" algn="l" rtl="0" eaLnBrk="0" fontAlgn="base" hangingPunct="0">
              <a:spcBef>
                <a:spcPts val="700"/>
              </a:spcBef>
              <a:spcAft>
                <a:spcPct val="0"/>
              </a:spcAft>
              <a:buSzPct val="100000"/>
              <a:buFont typeface="Arial" charset="0"/>
              <a:buChar char="–"/>
              <a:defRPr lang="en-US" sz="2800" kern="1200">
                <a:solidFill>
                  <a:srgbClr val="000000"/>
                </a:solidFill>
                <a:latin typeface="Arial" pitchFamily="34"/>
                <a:cs typeface="Arial" pitchFamily="34"/>
              </a:defRPr>
            </a:lvl2pPr>
            <a:lvl3pPr marL="1143000" lvl="2" indent="-228600" algn="l" rtl="0" eaLnBrk="0" fontAlgn="base" hangingPunct="0">
              <a:spcBef>
                <a:spcPts val="600"/>
              </a:spcBef>
              <a:spcAft>
                <a:spcPct val="0"/>
              </a:spcAft>
              <a:buSzPct val="100000"/>
              <a:buFont typeface="Arial" charset="0"/>
              <a:buChar char="•"/>
              <a:defRPr lang="en-US" sz="2400" kern="1200">
                <a:solidFill>
                  <a:srgbClr val="000000"/>
                </a:solidFill>
                <a:latin typeface="Arial" pitchFamily="34"/>
                <a:cs typeface="Arial" pitchFamily="34"/>
              </a:defRPr>
            </a:lvl3pPr>
            <a:lvl4pPr marL="1600200" lvl="3" indent="-228600" algn="l" rtl="0" eaLnBrk="0" fontAlgn="base" hangingPunct="0">
              <a:spcBef>
                <a:spcPts val="500"/>
              </a:spcBef>
              <a:spcAft>
                <a:spcPct val="0"/>
              </a:spcAft>
              <a:buSzPct val="100000"/>
              <a:buFont typeface="Arial" charset="0"/>
              <a:buChar char="–"/>
              <a:defRPr lang="en-US" sz="2000" kern="1200">
                <a:solidFill>
                  <a:srgbClr val="000000"/>
                </a:solidFill>
                <a:latin typeface="Arial" pitchFamily="34"/>
                <a:cs typeface="Arial" pitchFamily="34"/>
              </a:defRPr>
            </a:lvl4pPr>
            <a:lvl5pPr marL="2057400" lvl="4" indent="-228600" algn="l" rtl="0" eaLnBrk="0" fontAlgn="base" hangingPunct="0">
              <a:spcBef>
                <a:spcPts val="500"/>
              </a:spcBef>
              <a:spcAft>
                <a:spcPct val="0"/>
              </a:spcAft>
              <a:buSzPct val="100000"/>
              <a:buFont typeface="Arial" charset="0"/>
              <a:buChar char="»"/>
              <a:defRPr lang="en-US" sz="2000" kern="1200">
                <a:solidFill>
                  <a:srgbClr val="000000"/>
                </a:solidFill>
                <a:latin typeface="Arial" pitchFamily="34"/>
                <a:cs typeface="Arial" pitchFamily="34"/>
              </a:defRPr>
            </a:lvl5pPr>
            <a:lvl6pPr marL="2514600" indent="-228600" algn="l" rtl="0" eaLnBrk="0" fontAlgn="base" hangingPunct="0">
              <a:spcBef>
                <a:spcPts val="500"/>
              </a:spcBef>
              <a:spcAft>
                <a:spcPct val="0"/>
              </a:spcAft>
              <a:buSzPct val="100000"/>
              <a:buFont typeface="Arial" pitchFamily="34" charset="0"/>
              <a:buChar char="»"/>
              <a:defRPr lang="en-US" sz="2000" kern="1200">
                <a:solidFill>
                  <a:srgbClr val="000000"/>
                </a:solidFill>
                <a:latin typeface="Calibri"/>
              </a:defRPr>
            </a:lvl6pPr>
            <a:lvl7pPr marL="2971800" indent="-228600" algn="l" rtl="0" eaLnBrk="0" fontAlgn="base" hangingPunct="0">
              <a:spcBef>
                <a:spcPts val="500"/>
              </a:spcBef>
              <a:spcAft>
                <a:spcPct val="0"/>
              </a:spcAft>
              <a:buSzPct val="100000"/>
              <a:buFont typeface="Arial" pitchFamily="34" charset="0"/>
              <a:buChar char="»"/>
              <a:defRPr lang="en-US" sz="2000" kern="1200">
                <a:solidFill>
                  <a:srgbClr val="000000"/>
                </a:solidFill>
                <a:latin typeface="Calibri"/>
              </a:defRPr>
            </a:lvl7pPr>
            <a:lvl8pPr marL="3429000" indent="-228600" algn="l" rtl="0" eaLnBrk="0" fontAlgn="base" hangingPunct="0">
              <a:spcBef>
                <a:spcPts val="500"/>
              </a:spcBef>
              <a:spcAft>
                <a:spcPct val="0"/>
              </a:spcAft>
              <a:buSzPct val="100000"/>
              <a:buFont typeface="Arial" pitchFamily="34" charset="0"/>
              <a:buChar char="»"/>
              <a:defRPr lang="en-US" sz="2000" kern="1200">
                <a:solidFill>
                  <a:srgbClr val="000000"/>
                </a:solidFill>
                <a:latin typeface="Calibri"/>
              </a:defRPr>
            </a:lvl8pPr>
            <a:lvl9pPr marL="3886200" indent="-228600" algn="l" rtl="0" eaLnBrk="0" fontAlgn="base" hangingPunct="0">
              <a:spcBef>
                <a:spcPts val="500"/>
              </a:spcBef>
              <a:spcAft>
                <a:spcPct val="0"/>
              </a:spcAft>
              <a:buSzPct val="100000"/>
              <a:buFont typeface="Arial" pitchFamily="34" charset="0"/>
              <a:buChar char="»"/>
              <a:defRPr lang="en-US" sz="2000" kern="1200">
                <a:solidFill>
                  <a:srgbClr val="000000"/>
                </a:solidFill>
                <a:latin typeface="Calibri"/>
              </a:defRPr>
            </a:lvl9pPr>
          </a:lstStyle>
          <a:p>
            <a:pPr marL="0" indent="0">
              <a:buFont typeface="Arial" charset="0"/>
              <a:buNone/>
            </a:pPr>
            <a:r>
              <a:rPr lang="it-IT" sz="1600" dirty="0" smtClean="0"/>
              <a:t>Mercato interno</a:t>
            </a:r>
          </a:p>
          <a:p>
            <a:pPr marL="0" indent="0">
              <a:buFont typeface="Arial" charset="0"/>
              <a:buNone/>
            </a:pPr>
            <a:r>
              <a:rPr lang="it-IT" sz="1600" dirty="0" smtClean="0"/>
              <a:t>Libera circolazione delle Merci </a:t>
            </a:r>
          </a:p>
          <a:p>
            <a:pPr marL="0" indent="0">
              <a:buFont typeface="Arial" charset="0"/>
              <a:buNone/>
            </a:pPr>
            <a:r>
              <a:rPr lang="it-IT" sz="1600" dirty="0" smtClean="0"/>
              <a:t>Agricoltura e pesca</a:t>
            </a:r>
          </a:p>
          <a:p>
            <a:pPr marL="0" indent="0">
              <a:buFont typeface="Arial" charset="0"/>
              <a:buNone/>
            </a:pPr>
            <a:r>
              <a:rPr lang="it-IT" sz="1600" dirty="0" smtClean="0"/>
              <a:t>Libera circolazione persone, servizi, capitali</a:t>
            </a:r>
          </a:p>
          <a:p>
            <a:pPr marL="0" indent="0">
              <a:buFont typeface="Arial" charset="0"/>
              <a:buNone/>
            </a:pPr>
            <a:r>
              <a:rPr lang="it-IT" sz="1600" dirty="0" smtClean="0"/>
              <a:t>Spazio di libertà, sicurezza e giustizia</a:t>
            </a:r>
          </a:p>
          <a:p>
            <a:pPr marL="0" indent="0">
              <a:buFont typeface="Arial" charset="0"/>
              <a:buNone/>
            </a:pPr>
            <a:r>
              <a:rPr lang="it-IT" sz="1600" dirty="0" smtClean="0"/>
              <a:t>Trasporti</a:t>
            </a:r>
          </a:p>
          <a:p>
            <a:pPr marL="0" indent="0">
              <a:buFont typeface="Arial" charset="0"/>
              <a:buNone/>
            </a:pPr>
            <a:r>
              <a:rPr lang="it-IT" sz="1600" dirty="0" smtClean="0"/>
              <a:t>Norme comuni sulla concorrenza, sulla fiscalità e sul ravvicinamento delle legislazioni</a:t>
            </a:r>
          </a:p>
          <a:p>
            <a:pPr marL="0" indent="0">
              <a:buFont typeface="Arial" charset="0"/>
              <a:buNone/>
            </a:pPr>
            <a:r>
              <a:rPr lang="it-IT" sz="1600" dirty="0" smtClean="0"/>
              <a:t>Politica economica e monetaria</a:t>
            </a:r>
          </a:p>
          <a:p>
            <a:pPr marL="0" indent="0">
              <a:buFont typeface="Arial" charset="0"/>
              <a:buNone/>
            </a:pPr>
            <a:r>
              <a:rPr lang="it-IT" sz="1600" dirty="0" smtClean="0"/>
              <a:t>Occupazione</a:t>
            </a:r>
          </a:p>
          <a:p>
            <a:pPr marL="0" indent="0">
              <a:buFont typeface="Arial" charset="0"/>
              <a:buNone/>
            </a:pPr>
            <a:r>
              <a:rPr lang="it-IT" sz="1600" dirty="0" smtClean="0"/>
              <a:t>Politica sociale</a:t>
            </a:r>
          </a:p>
          <a:p>
            <a:pPr marL="0" indent="0">
              <a:buFont typeface="Arial" charset="0"/>
              <a:buNone/>
            </a:pPr>
            <a:r>
              <a:rPr lang="it-IT" sz="1600" dirty="0" smtClean="0"/>
              <a:t>Fondo sociale europeo</a:t>
            </a:r>
          </a:p>
          <a:p>
            <a:pPr marL="0" indent="0">
              <a:buFont typeface="Arial" charset="0"/>
              <a:buNone/>
            </a:pPr>
            <a:endParaRPr lang="it-IT" sz="1600" dirty="0"/>
          </a:p>
        </p:txBody>
      </p:sp>
      <p:sp>
        <p:nvSpPr>
          <p:cNvPr id="5" name="Segnaposto numero diapositiva 2"/>
          <p:cNvSpPr txBox="1">
            <a:spLocks noChangeArrowheads="1"/>
          </p:cNvSpPr>
          <p:nvPr/>
        </p:nvSpPr>
        <p:spPr bwMode="auto">
          <a:xfrm>
            <a:off x="9104313" y="6356350"/>
            <a:ext cx="750887" cy="365125"/>
          </a:xfrm>
          <a:prstGeom prst="rect">
            <a:avLst/>
          </a:prstGeom>
          <a:noFill/>
          <a:ln w="9525">
            <a:noFill/>
            <a:miter lim="800000"/>
            <a:headEnd/>
            <a:tailEnd/>
          </a:ln>
        </p:spPr>
        <p:txBody>
          <a:bodyPr anchor="ctr"/>
          <a:lstStyle/>
          <a:p>
            <a:pPr algn="r"/>
            <a:fld id="{ED0846D8-0FA5-4D72-80D1-70057CF61813}" type="slidenum">
              <a:rPr lang="en-US" sz="1200" b="1">
                <a:solidFill>
                  <a:srgbClr val="FFFFFF"/>
                </a:solidFill>
                <a:latin typeface="Calibri" pitchFamily="34" charset="0"/>
              </a:rPr>
              <a:pPr algn="r"/>
              <a:t>30</a:t>
            </a:fld>
            <a:endParaRPr lang="en-US" sz="1200" b="1">
              <a:solidFill>
                <a:srgbClr val="FFFFFF"/>
              </a:solidFill>
              <a:latin typeface="Calibri" pitchFamily="34" charset="0"/>
            </a:endParaRPr>
          </a:p>
        </p:txBody>
      </p:sp>
    </p:spTree>
    <p:extLst>
      <p:ext uri="{BB962C8B-B14F-4D97-AF65-F5344CB8AC3E}">
        <p14:creationId xmlns="" xmlns:p14="http://schemas.microsoft.com/office/powerpoint/2010/main" val="273275161"/>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44688" y="188640"/>
            <a:ext cx="5616624" cy="648072"/>
          </a:xfrm>
        </p:spPr>
        <p:txBody>
          <a:bodyPr/>
          <a:lstStyle/>
          <a:p>
            <a:r>
              <a:rPr lang="it-IT" sz="2800" dirty="0" smtClean="0"/>
              <a:t>Le politiche dell’Unione Europea</a:t>
            </a:r>
            <a:endParaRPr lang="it-IT" sz="2800" dirty="0"/>
          </a:p>
        </p:txBody>
      </p:sp>
      <p:sp>
        <p:nvSpPr>
          <p:cNvPr id="3" name="Segnaposto contenuto 2"/>
          <p:cNvSpPr>
            <a:spLocks noGrp="1"/>
          </p:cNvSpPr>
          <p:nvPr>
            <p:ph idx="1"/>
          </p:nvPr>
        </p:nvSpPr>
        <p:spPr>
          <a:xfrm>
            <a:off x="1008528" y="1052736"/>
            <a:ext cx="7812743" cy="5073423"/>
          </a:xfrm>
        </p:spPr>
        <p:txBody>
          <a:bodyPr/>
          <a:lstStyle/>
          <a:p>
            <a:pPr marL="0" indent="0" algn="ctr">
              <a:buNone/>
            </a:pPr>
            <a:r>
              <a:rPr lang="it-IT" sz="2000" dirty="0" smtClean="0"/>
              <a:t>Coesione economica, sociale e territoriale (art. 174)</a:t>
            </a:r>
          </a:p>
          <a:p>
            <a:pPr marL="0" indent="0" algn="ctr">
              <a:buNone/>
            </a:pPr>
            <a:r>
              <a:rPr lang="it-IT" sz="2000" dirty="0"/>
              <a:t> </a:t>
            </a:r>
            <a:r>
              <a:rPr lang="it-IT" sz="2000" dirty="0" smtClean="0"/>
              <a:t>(ex articolo 158 del TCE)</a:t>
            </a:r>
          </a:p>
          <a:p>
            <a:pPr marL="0" indent="0" algn="just">
              <a:buNone/>
            </a:pPr>
            <a:r>
              <a:rPr lang="it-IT" sz="1600" dirty="0" smtClean="0"/>
              <a:t>Per promuovere uno sviluppo armonioso dell’insieme dell’Unione, questa sviluppa e prosegue la propria azione intesa a realizzare il rafforzamento della sua coesione economia, sociale e territoriale.</a:t>
            </a:r>
          </a:p>
          <a:p>
            <a:pPr marL="0" indent="0" algn="just">
              <a:buNone/>
            </a:pPr>
            <a:r>
              <a:rPr lang="it-IT" sz="1600" dirty="0" smtClean="0"/>
              <a:t>In particolare l’Unione mira a ridurre il divario tra i livelli di sviluppo delle varie regioni ed il ritardo delle regioni meno favorite.</a:t>
            </a:r>
          </a:p>
          <a:p>
            <a:pPr marL="0" indent="0" algn="just">
              <a:buNone/>
            </a:pPr>
            <a:r>
              <a:rPr lang="it-IT" sz="1600" dirty="0" smtClean="0"/>
              <a:t>Tra le regioni interessate, un’attenzione particolare è rivolta alle zone rurali, alle zone interessate da transizione industriale e alle regioni che presentano gravi e permanenti svantaggi naturali o demografici, quali le regioni più settentrionali con bassissima densità demografica e le regioni insulari, transfrontaliere e di montagna.</a:t>
            </a:r>
          </a:p>
          <a:p>
            <a:pPr marL="0" indent="0">
              <a:buNone/>
            </a:pPr>
            <a:endParaRPr lang="it-IT" sz="2000" dirty="0" smtClean="0"/>
          </a:p>
          <a:p>
            <a:endParaRPr lang="it-IT" dirty="0"/>
          </a:p>
        </p:txBody>
      </p:sp>
      <p:sp>
        <p:nvSpPr>
          <p:cNvPr id="4" name="Segnaposto numero diapositiva 2"/>
          <p:cNvSpPr txBox="1">
            <a:spLocks noChangeArrowheads="1"/>
          </p:cNvSpPr>
          <p:nvPr/>
        </p:nvSpPr>
        <p:spPr bwMode="auto">
          <a:xfrm>
            <a:off x="9104313" y="6356350"/>
            <a:ext cx="750887" cy="365125"/>
          </a:xfrm>
          <a:prstGeom prst="rect">
            <a:avLst/>
          </a:prstGeom>
          <a:noFill/>
          <a:ln w="9525">
            <a:noFill/>
            <a:miter lim="800000"/>
            <a:headEnd/>
            <a:tailEnd/>
          </a:ln>
        </p:spPr>
        <p:txBody>
          <a:bodyPr anchor="ctr"/>
          <a:lstStyle/>
          <a:p>
            <a:pPr algn="r"/>
            <a:fld id="{ED0846D8-0FA5-4D72-80D1-70057CF61813}" type="slidenum">
              <a:rPr lang="en-US" sz="1200" b="1">
                <a:solidFill>
                  <a:srgbClr val="FFFFFF"/>
                </a:solidFill>
                <a:latin typeface="Calibri" pitchFamily="34" charset="0"/>
              </a:rPr>
              <a:pPr algn="r"/>
              <a:t>31</a:t>
            </a:fld>
            <a:endParaRPr lang="en-US" sz="1200" b="1">
              <a:solidFill>
                <a:srgbClr val="FFFFFF"/>
              </a:solidFill>
              <a:latin typeface="Calibri" pitchFamily="34" charset="0"/>
            </a:endParaRPr>
          </a:p>
        </p:txBody>
      </p:sp>
    </p:spTree>
    <p:extLst>
      <p:ext uri="{BB962C8B-B14F-4D97-AF65-F5344CB8AC3E}">
        <p14:creationId xmlns="" xmlns:p14="http://schemas.microsoft.com/office/powerpoint/2010/main" val="703362747"/>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00672" y="27856"/>
            <a:ext cx="6892607" cy="576065"/>
          </a:xfrm>
        </p:spPr>
        <p:txBody>
          <a:bodyPr/>
          <a:lstStyle/>
          <a:p>
            <a:r>
              <a:rPr lang="it-IT" sz="3200" dirty="0"/>
              <a:t>La </a:t>
            </a:r>
            <a:r>
              <a:rPr lang="it-IT" sz="3200" dirty="0" smtClean="0"/>
              <a:t>politica regionale europea</a:t>
            </a:r>
            <a:endParaRPr lang="it-IT" sz="3200" dirty="0"/>
          </a:p>
        </p:txBody>
      </p:sp>
      <p:sp>
        <p:nvSpPr>
          <p:cNvPr id="3" name="Segnaposto contenuto 2"/>
          <p:cNvSpPr>
            <a:spLocks noGrp="1"/>
          </p:cNvSpPr>
          <p:nvPr>
            <p:ph idx="1"/>
          </p:nvPr>
        </p:nvSpPr>
        <p:spPr>
          <a:xfrm>
            <a:off x="704528" y="1772816"/>
            <a:ext cx="8424936" cy="2160240"/>
          </a:xfrm>
        </p:spPr>
        <p:txBody>
          <a:bodyPr/>
          <a:lstStyle/>
          <a:p>
            <a:pPr marL="0" indent="0" algn="ctr">
              <a:buNone/>
            </a:pPr>
            <a:r>
              <a:rPr lang="it-IT" b="1" dirty="0" smtClean="0">
                <a:solidFill>
                  <a:srgbClr val="009F34"/>
                </a:solidFill>
              </a:rPr>
              <a:t>Consiglio Europeo del 17 marzo 2010</a:t>
            </a:r>
          </a:p>
          <a:p>
            <a:pPr marL="0" indent="0" algn="ctr">
              <a:buNone/>
            </a:pPr>
            <a:r>
              <a:rPr lang="it-IT" sz="4800" dirty="0" smtClean="0">
                <a:solidFill>
                  <a:srgbClr val="009F34"/>
                </a:solidFill>
              </a:rPr>
              <a:t>La strategia di Europa 2020</a:t>
            </a:r>
          </a:p>
        </p:txBody>
      </p:sp>
      <p:sp>
        <p:nvSpPr>
          <p:cNvPr id="4" name="Segnaposto numero diapositiva 3"/>
          <p:cNvSpPr>
            <a:spLocks noGrp="1"/>
          </p:cNvSpPr>
          <p:nvPr>
            <p:ph type="sldNum" sz="quarter" idx="12"/>
          </p:nvPr>
        </p:nvSpPr>
        <p:spPr/>
        <p:txBody>
          <a:bodyPr/>
          <a:lstStyle/>
          <a:p>
            <a:fld id="{A6BD0471-ED19-43E9-B718-181597DECEB8}" type="slidenum">
              <a:rPr lang="en-US" smtClean="0"/>
              <a:pPr/>
              <a:t>32</a:t>
            </a:fld>
            <a:endParaRPr lang="en-US" dirty="0"/>
          </a:p>
        </p:txBody>
      </p:sp>
    </p:spTree>
    <p:extLst>
      <p:ext uri="{BB962C8B-B14F-4D97-AF65-F5344CB8AC3E}">
        <p14:creationId xmlns="" xmlns:p14="http://schemas.microsoft.com/office/powerpoint/2010/main" val="1211541259"/>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24808" y="661028"/>
            <a:ext cx="5904652" cy="796954"/>
          </a:xfrm>
        </p:spPr>
        <p:txBody>
          <a:bodyPr/>
          <a:lstStyle/>
          <a:p>
            <a:r>
              <a:rPr lang="it-IT" sz="2000" b="1" dirty="0"/>
              <a:t>Europa 2020 è una strategia lanciata dalla CE, che si prefigge i seguenti traguardi : </a:t>
            </a:r>
          </a:p>
        </p:txBody>
      </p:sp>
      <p:graphicFrame>
        <p:nvGraphicFramePr>
          <p:cNvPr id="6" name="Segnaposto contenuto 5"/>
          <p:cNvGraphicFramePr>
            <a:graphicFrameLocks noGrp="1"/>
          </p:cNvGraphicFramePr>
          <p:nvPr>
            <p:ph idx="1"/>
            <p:extLst>
              <p:ext uri="{D42A27DB-BD31-4B8C-83A1-F6EECF244321}">
                <p14:modId xmlns="" xmlns:p14="http://schemas.microsoft.com/office/powerpoint/2010/main" val="4002590229"/>
              </p:ext>
            </p:extLst>
          </p:nvPr>
        </p:nvGraphicFramePr>
        <p:xfrm>
          <a:off x="560512" y="1700808"/>
          <a:ext cx="3743325"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contenuto 3"/>
          <p:cNvSpPr>
            <a:spLocks noGrp="1"/>
          </p:cNvSpPr>
          <p:nvPr>
            <p:ph idx="2"/>
          </p:nvPr>
        </p:nvSpPr>
        <p:spPr>
          <a:xfrm>
            <a:off x="4232920" y="1628800"/>
            <a:ext cx="5040560" cy="4525959"/>
          </a:xfrm>
        </p:spPr>
        <p:txBody>
          <a:bodyPr/>
          <a:lstStyle/>
          <a:p>
            <a:pPr marL="0" lvl="0" indent="0" algn="just">
              <a:buNone/>
            </a:pPr>
            <a:r>
              <a:rPr lang="it-IT" sz="2400" dirty="0" smtClean="0">
                <a:latin typeface="Arial" panose="020B0604020202020204" pitchFamily="34" charset="0"/>
                <a:cs typeface="Arial" panose="020B0604020202020204" pitchFamily="34" charset="0"/>
              </a:rPr>
              <a:t>- Consentire </a:t>
            </a:r>
            <a:r>
              <a:rPr lang="it-IT" sz="2400" dirty="0">
                <a:latin typeface="Arial" panose="020B0604020202020204" pitchFamily="34" charset="0"/>
                <a:cs typeface="Arial" panose="020B0604020202020204" pitchFamily="34" charset="0"/>
              </a:rPr>
              <a:t>alle economie dei paesi membri di uscire più forti dalla crisi</a:t>
            </a:r>
          </a:p>
          <a:p>
            <a:pPr marL="0" lvl="0" indent="0" algn="just">
              <a:buNone/>
            </a:pPr>
            <a:endParaRPr lang="it-IT" sz="2400" dirty="0">
              <a:latin typeface="Arial" panose="020B0604020202020204" pitchFamily="34" charset="0"/>
              <a:cs typeface="Arial" panose="020B0604020202020204" pitchFamily="34" charset="0"/>
            </a:endParaRPr>
          </a:p>
          <a:p>
            <a:pPr marL="0" lvl="0" indent="0" algn="just">
              <a:buNone/>
            </a:pPr>
            <a:r>
              <a:rPr lang="it-IT" sz="2400" dirty="0" smtClean="0">
                <a:latin typeface="Arial" panose="020B0604020202020204" pitchFamily="34" charset="0"/>
                <a:cs typeface="Arial" panose="020B0604020202020204" pitchFamily="34" charset="0"/>
              </a:rPr>
              <a:t>- Trasformare </a:t>
            </a:r>
            <a:r>
              <a:rPr lang="it-IT" sz="2400" dirty="0">
                <a:latin typeface="Arial" panose="020B0604020202020204" pitchFamily="34" charset="0"/>
                <a:cs typeface="Arial" panose="020B0604020202020204" pitchFamily="34" charset="0"/>
              </a:rPr>
              <a:t>l’UE in un’economia «intelligente, sostenibile, inclusiva»</a:t>
            </a:r>
          </a:p>
          <a:p>
            <a:pPr marL="0" lvl="0" indent="0" algn="just">
              <a:buNone/>
            </a:pPr>
            <a:endParaRPr lang="it-IT" sz="2400" dirty="0">
              <a:latin typeface="Arial" panose="020B0604020202020204" pitchFamily="34" charset="0"/>
              <a:cs typeface="Arial" panose="020B0604020202020204" pitchFamily="34" charset="0"/>
            </a:endParaRPr>
          </a:p>
          <a:p>
            <a:pPr marL="0" lvl="0" indent="0" algn="just">
              <a:buNone/>
            </a:pPr>
            <a:r>
              <a:rPr lang="it-IT" sz="2400" dirty="0" smtClean="0">
                <a:latin typeface="Arial" panose="020B0604020202020204" pitchFamily="34" charset="0"/>
                <a:cs typeface="Arial" panose="020B0604020202020204" pitchFamily="34" charset="0"/>
              </a:rPr>
              <a:t>- Garantire </a:t>
            </a:r>
            <a:r>
              <a:rPr lang="it-IT" sz="2400" dirty="0">
                <a:latin typeface="Arial" panose="020B0604020202020204" pitchFamily="34" charset="0"/>
                <a:cs typeface="Arial" panose="020B0604020202020204" pitchFamily="34" charset="0"/>
              </a:rPr>
              <a:t>una società con alti livelli di occupazione, produttività e coesione sociale</a:t>
            </a:r>
          </a:p>
          <a:p>
            <a:endParaRPr lang="it-IT" dirty="0"/>
          </a:p>
        </p:txBody>
      </p:sp>
      <p:sp>
        <p:nvSpPr>
          <p:cNvPr id="5" name="Segnaposto numero diapositiva 4"/>
          <p:cNvSpPr>
            <a:spLocks noGrp="1"/>
          </p:cNvSpPr>
          <p:nvPr>
            <p:ph type="sldNum" sz="quarter" idx="12"/>
          </p:nvPr>
        </p:nvSpPr>
        <p:spPr/>
        <p:txBody>
          <a:bodyPr/>
          <a:lstStyle/>
          <a:p>
            <a:fld id="{C1FF746F-E581-4DA3-83C3-E0B4C6AE2F65}" type="slidenum">
              <a:rPr lang="en-US" smtClean="0"/>
              <a:pPr/>
              <a:t>33</a:t>
            </a:fld>
            <a:endParaRPr lang="en-US"/>
          </a:p>
        </p:txBody>
      </p:sp>
      <p:sp>
        <p:nvSpPr>
          <p:cNvPr id="8" name="Rettangolo 7"/>
          <p:cNvSpPr/>
          <p:nvPr/>
        </p:nvSpPr>
        <p:spPr>
          <a:xfrm>
            <a:off x="1856656" y="65874"/>
            <a:ext cx="6076900" cy="461665"/>
          </a:xfrm>
          <a:prstGeom prst="rect">
            <a:avLst/>
          </a:prstGeom>
        </p:spPr>
        <p:txBody>
          <a:bodyPr wrap="square">
            <a:spAutoFit/>
          </a:bodyPr>
          <a:lstStyle/>
          <a:p>
            <a:r>
              <a:rPr lang="it-IT" sz="2400" dirty="0">
                <a:solidFill>
                  <a:srgbClr val="009E49"/>
                </a:solidFill>
                <a:latin typeface="Arial" pitchFamily="34"/>
                <a:cs typeface="Arial" pitchFamily="34"/>
              </a:rPr>
              <a:t>La strategia Europa 2020</a:t>
            </a:r>
            <a:endParaRPr lang="it-IT" sz="2400" dirty="0"/>
          </a:p>
        </p:txBody>
      </p:sp>
    </p:spTree>
    <p:extLst>
      <p:ext uri="{BB962C8B-B14F-4D97-AF65-F5344CB8AC3E}">
        <p14:creationId xmlns="" xmlns:p14="http://schemas.microsoft.com/office/powerpoint/2010/main" val="119312445"/>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00672" y="27856"/>
            <a:ext cx="6892607" cy="576065"/>
          </a:xfrm>
        </p:spPr>
        <p:txBody>
          <a:bodyPr/>
          <a:lstStyle/>
          <a:p>
            <a:r>
              <a:rPr lang="it-IT" sz="3200" dirty="0"/>
              <a:t>La strategia Europa 2020</a:t>
            </a:r>
          </a:p>
        </p:txBody>
      </p:sp>
      <p:sp>
        <p:nvSpPr>
          <p:cNvPr id="3" name="Segnaposto contenuto 2"/>
          <p:cNvSpPr>
            <a:spLocks noGrp="1"/>
          </p:cNvSpPr>
          <p:nvPr>
            <p:ph idx="1"/>
          </p:nvPr>
        </p:nvSpPr>
        <p:spPr>
          <a:xfrm>
            <a:off x="704528" y="764704"/>
            <a:ext cx="8424936" cy="5904656"/>
          </a:xfrm>
        </p:spPr>
        <p:txBody>
          <a:bodyPr/>
          <a:lstStyle/>
          <a:p>
            <a:pPr algn="just"/>
            <a:r>
              <a:rPr lang="it-IT" sz="1600" dirty="0" smtClean="0"/>
              <a:t>Una comunicazione della Commissione Europea (</a:t>
            </a:r>
            <a:r>
              <a:rPr lang="it-IT" sz="1600" dirty="0" err="1" smtClean="0"/>
              <a:t>Com</a:t>
            </a:r>
            <a:r>
              <a:rPr lang="it-IT" sz="1600" dirty="0" smtClean="0"/>
              <a:t>. 2020 del 3 marzo 2010), adottata formalmente dal Consiglio Europeo il 17 marzo</a:t>
            </a:r>
          </a:p>
          <a:p>
            <a:pPr algn="just"/>
            <a:r>
              <a:rPr lang="it-IT" sz="1600" dirty="0" smtClean="0"/>
              <a:t>Strategia a medio termine, individua una serie di obiettivi che l’UE si impegna a raggiungere nei prossimi 10 anni</a:t>
            </a:r>
          </a:p>
          <a:p>
            <a:pPr algn="just"/>
            <a:r>
              <a:rPr lang="it-IT" sz="1600" dirty="0" smtClean="0"/>
              <a:t>Erede della Strategia di Lisbona</a:t>
            </a:r>
          </a:p>
          <a:p>
            <a:pPr algn="just"/>
            <a:r>
              <a:rPr lang="it-IT" sz="1600" dirty="0" smtClean="0"/>
              <a:t>Articolata su :</a:t>
            </a:r>
          </a:p>
          <a:p>
            <a:pPr marL="0" indent="0" algn="just">
              <a:buNone/>
            </a:pPr>
            <a:r>
              <a:rPr lang="it-IT" sz="1600" dirty="0" smtClean="0"/>
              <a:t>     </a:t>
            </a:r>
            <a:r>
              <a:rPr lang="it-IT" sz="1600" b="1" u="sng" dirty="0" smtClean="0"/>
              <a:t>- Tre priorità :</a:t>
            </a:r>
          </a:p>
          <a:p>
            <a:pPr marL="0" indent="0" algn="just">
              <a:buNone/>
            </a:pPr>
            <a:r>
              <a:rPr lang="it-IT" sz="1600" dirty="0"/>
              <a:t>	</a:t>
            </a:r>
            <a:r>
              <a:rPr lang="it-IT" sz="1600" dirty="0" smtClean="0"/>
              <a:t>1. crescita intelligente : sviluppare una economia basata sulla 	conoscenza e sull’innovazione;</a:t>
            </a:r>
          </a:p>
          <a:p>
            <a:pPr marL="0" indent="0" algn="just">
              <a:buNone/>
            </a:pPr>
            <a:r>
              <a:rPr lang="it-IT" sz="1600" dirty="0"/>
              <a:t>	</a:t>
            </a:r>
            <a:r>
              <a:rPr lang="it-IT" sz="1600" dirty="0" smtClean="0"/>
              <a:t>2. crescita sostenibile : promuovere un’economia più efficiente 	sotto il profilo delle risorse, più verde e più competitiva;</a:t>
            </a:r>
          </a:p>
          <a:p>
            <a:pPr marL="0" indent="0" algn="just">
              <a:buNone/>
            </a:pPr>
            <a:r>
              <a:rPr lang="it-IT" sz="1600" dirty="0"/>
              <a:t>	</a:t>
            </a:r>
            <a:r>
              <a:rPr lang="it-IT" sz="1600" dirty="0" smtClean="0"/>
              <a:t>3. crescita inclusiva : promuovere un’economia con un alto tasso 	di occupazione che favorisca la coesione sociale e territoriale</a:t>
            </a:r>
          </a:p>
          <a:p>
            <a:pPr marL="0" indent="0" algn="just">
              <a:buNone/>
            </a:pPr>
            <a:r>
              <a:rPr lang="it-IT" sz="1600" b="1" dirty="0"/>
              <a:t> </a:t>
            </a:r>
            <a:r>
              <a:rPr lang="it-IT" sz="1600" b="1" dirty="0" smtClean="0"/>
              <a:t>    </a:t>
            </a:r>
            <a:r>
              <a:rPr lang="it-IT" sz="1600" b="1" u="sng" dirty="0" smtClean="0"/>
              <a:t>- Cinque obiettivi</a:t>
            </a:r>
          </a:p>
          <a:p>
            <a:pPr marL="0" indent="0" algn="just">
              <a:buNone/>
            </a:pPr>
            <a:r>
              <a:rPr lang="it-IT" sz="1600" b="1" dirty="0" smtClean="0"/>
              <a:t>     </a:t>
            </a:r>
            <a:r>
              <a:rPr lang="it-IT" sz="1600" b="1" u="sng" dirty="0" smtClean="0"/>
              <a:t>- Sette iniziative faro </a:t>
            </a:r>
            <a:r>
              <a:rPr lang="it-IT" sz="1600" dirty="0" smtClean="0"/>
              <a:t>per favorire la realizzazione degli obiettivi</a:t>
            </a:r>
          </a:p>
          <a:p>
            <a:endParaRPr lang="it-IT" dirty="0"/>
          </a:p>
        </p:txBody>
      </p:sp>
      <p:sp>
        <p:nvSpPr>
          <p:cNvPr id="4" name="Segnaposto numero diapositiva 3"/>
          <p:cNvSpPr>
            <a:spLocks noGrp="1"/>
          </p:cNvSpPr>
          <p:nvPr>
            <p:ph type="sldNum" sz="quarter" idx="12"/>
          </p:nvPr>
        </p:nvSpPr>
        <p:spPr/>
        <p:txBody>
          <a:bodyPr/>
          <a:lstStyle/>
          <a:p>
            <a:fld id="{A6BD0471-ED19-43E9-B718-181597DECEB8}" type="slidenum">
              <a:rPr lang="en-US" smtClean="0"/>
              <a:pPr/>
              <a:t>34</a:t>
            </a:fld>
            <a:endParaRPr lang="en-US"/>
          </a:p>
        </p:txBody>
      </p:sp>
    </p:spTree>
    <p:extLst>
      <p:ext uri="{BB962C8B-B14F-4D97-AF65-F5344CB8AC3E}">
        <p14:creationId xmlns="" xmlns:p14="http://schemas.microsoft.com/office/powerpoint/2010/main" val="163895082"/>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16696" y="35696"/>
            <a:ext cx="6840760" cy="712641"/>
          </a:xfrm>
        </p:spPr>
        <p:txBody>
          <a:bodyPr/>
          <a:lstStyle/>
          <a:p>
            <a:r>
              <a:rPr lang="it-IT" sz="2800" dirty="0" smtClean="0"/>
              <a:t>La strategia Europa 2020: obiettivi </a:t>
            </a:r>
            <a:endParaRPr lang="it-IT" sz="2800" dirty="0"/>
          </a:p>
        </p:txBody>
      </p:sp>
      <p:sp>
        <p:nvSpPr>
          <p:cNvPr id="3" name="Segnaposto contenuto 2"/>
          <p:cNvSpPr>
            <a:spLocks noGrp="1"/>
          </p:cNvSpPr>
          <p:nvPr>
            <p:ph idx="1"/>
          </p:nvPr>
        </p:nvSpPr>
        <p:spPr>
          <a:xfrm>
            <a:off x="1008528" y="620688"/>
            <a:ext cx="7812743" cy="5505471"/>
          </a:xfrm>
        </p:spPr>
        <p:txBody>
          <a:bodyPr/>
          <a:lstStyle/>
          <a:p>
            <a:pPr lvl="0">
              <a:lnSpc>
                <a:spcPct val="115000"/>
              </a:lnSpc>
              <a:spcAft>
                <a:spcPts val="0"/>
              </a:spcAft>
              <a:buFont typeface="Wingdings" panose="05000000000000000000" pitchFamily="2" charset="2"/>
              <a:buChar char="ü"/>
            </a:pPr>
            <a:r>
              <a:rPr lang="it-IT" sz="1600" dirty="0" smtClean="0">
                <a:latin typeface="Arial" panose="020B0604020202020204" pitchFamily="34" charset="0"/>
                <a:ea typeface="Calibri"/>
                <a:cs typeface="Arial" panose="020B0604020202020204" pitchFamily="34" charset="0"/>
              </a:rPr>
              <a:t>il </a:t>
            </a:r>
            <a:r>
              <a:rPr lang="it-IT" sz="1600" dirty="0">
                <a:latin typeface="Arial" panose="020B0604020202020204" pitchFamily="34" charset="0"/>
                <a:ea typeface="Calibri"/>
                <a:cs typeface="Arial" panose="020B0604020202020204" pitchFamily="34" charset="0"/>
              </a:rPr>
              <a:t>75% delle persone di età compresa tra 20 e 64 anni deve avere un </a:t>
            </a:r>
            <a:r>
              <a:rPr lang="it-IT" sz="1600" dirty="0" smtClean="0">
                <a:latin typeface="Arial" panose="020B0604020202020204" pitchFamily="34" charset="0"/>
                <a:ea typeface="Calibri"/>
                <a:cs typeface="Arial" panose="020B0604020202020204" pitchFamily="34" charset="0"/>
              </a:rPr>
              <a:t>lavoro;</a:t>
            </a:r>
            <a:endParaRPr lang="it-IT" sz="1600" dirty="0">
              <a:latin typeface="Arial" panose="020B0604020202020204" pitchFamily="34" charset="0"/>
              <a:ea typeface="Calibri"/>
              <a:cs typeface="Arial" panose="020B0604020202020204" pitchFamily="34" charset="0"/>
            </a:endParaRPr>
          </a:p>
          <a:p>
            <a:pPr lvl="0">
              <a:lnSpc>
                <a:spcPct val="115000"/>
              </a:lnSpc>
              <a:spcAft>
                <a:spcPts val="0"/>
              </a:spcAft>
              <a:buFont typeface="Wingdings" panose="05000000000000000000" pitchFamily="2" charset="2"/>
              <a:buChar char="ü"/>
            </a:pPr>
            <a:r>
              <a:rPr lang="it-IT" sz="1600" dirty="0" smtClean="0">
                <a:latin typeface="Arial" panose="020B0604020202020204" pitchFamily="34" charset="0"/>
                <a:ea typeface="Calibri"/>
                <a:cs typeface="Arial" panose="020B0604020202020204" pitchFamily="34" charset="0"/>
              </a:rPr>
              <a:t>il </a:t>
            </a:r>
            <a:r>
              <a:rPr lang="it-IT" sz="1600" dirty="0">
                <a:latin typeface="Arial" panose="020B0604020202020204" pitchFamily="34" charset="0"/>
                <a:ea typeface="Calibri"/>
                <a:cs typeface="Arial" panose="020B0604020202020204" pitchFamily="34" charset="0"/>
              </a:rPr>
              <a:t>3% del PIL dell’UE deve essere investito in ricerca e </a:t>
            </a:r>
            <a:r>
              <a:rPr lang="it-IT" sz="1600" dirty="0" smtClean="0">
                <a:latin typeface="Arial" panose="020B0604020202020204" pitchFamily="34" charset="0"/>
                <a:ea typeface="Calibri"/>
                <a:cs typeface="Arial" panose="020B0604020202020204" pitchFamily="34" charset="0"/>
              </a:rPr>
              <a:t>sviluppo;</a:t>
            </a:r>
            <a:endParaRPr lang="it-IT" sz="1600" dirty="0">
              <a:latin typeface="Arial" panose="020B0604020202020204" pitchFamily="34" charset="0"/>
              <a:ea typeface="Calibri"/>
              <a:cs typeface="Arial" panose="020B0604020202020204" pitchFamily="34" charset="0"/>
            </a:endParaRPr>
          </a:p>
          <a:p>
            <a:pPr lvl="0">
              <a:lnSpc>
                <a:spcPct val="115000"/>
              </a:lnSpc>
              <a:spcAft>
                <a:spcPts val="0"/>
              </a:spcAft>
              <a:buFont typeface="Wingdings" panose="05000000000000000000" pitchFamily="2" charset="2"/>
              <a:buChar char="ü"/>
            </a:pPr>
            <a:r>
              <a:rPr lang="it-IT" sz="1600" dirty="0" smtClean="0">
                <a:latin typeface="Arial" panose="020B0604020202020204" pitchFamily="34" charset="0"/>
                <a:ea typeface="Calibri"/>
                <a:cs typeface="Arial" panose="020B0604020202020204" pitchFamily="34" charset="0"/>
              </a:rPr>
              <a:t>i </a:t>
            </a:r>
            <a:r>
              <a:rPr lang="it-IT" sz="1600" dirty="0">
                <a:latin typeface="Arial" panose="020B0604020202020204" pitchFamily="34" charset="0"/>
                <a:ea typeface="Calibri"/>
                <a:cs typeface="Arial" panose="020B0604020202020204" pitchFamily="34" charset="0"/>
              </a:rPr>
              <a:t>traguardi “20/20/20” in materia di clima/energia devono essere raggiunti </a:t>
            </a:r>
            <a:r>
              <a:rPr lang="it-IT" sz="1600" dirty="0" smtClean="0">
                <a:latin typeface="Arial" panose="020B0604020202020204" pitchFamily="34" charset="0"/>
                <a:ea typeface="Calibri"/>
                <a:cs typeface="Arial" panose="020B0604020202020204" pitchFamily="34" charset="0"/>
              </a:rPr>
              <a:t>(il raggiungimento del 20% della produzione energetica da fonti rinnovabili, il miglioramento del 20% dell’efficienza e un taglio del 20% nelle emissioni di anidride carbonica);</a:t>
            </a:r>
            <a:endParaRPr lang="it-IT" sz="1600" dirty="0">
              <a:latin typeface="Arial" panose="020B0604020202020204" pitchFamily="34" charset="0"/>
              <a:ea typeface="Calibri"/>
              <a:cs typeface="Arial" panose="020B0604020202020204" pitchFamily="34" charset="0"/>
            </a:endParaRPr>
          </a:p>
          <a:p>
            <a:pPr lvl="0">
              <a:lnSpc>
                <a:spcPct val="115000"/>
              </a:lnSpc>
              <a:spcAft>
                <a:spcPts val="0"/>
              </a:spcAft>
              <a:buFont typeface="Wingdings" panose="05000000000000000000" pitchFamily="2" charset="2"/>
              <a:buChar char="ü"/>
            </a:pPr>
            <a:r>
              <a:rPr lang="it-IT" sz="1600" dirty="0">
                <a:latin typeface="Arial" panose="020B0604020202020204" pitchFamily="34" charset="0"/>
                <a:ea typeface="Calibri"/>
                <a:cs typeface="Arial" panose="020B0604020202020204" pitchFamily="34" charset="0"/>
              </a:rPr>
              <a:t>il tasso di abbandono scolastico deve essere inferiore al 10% almeno il 40% deve essere laureato;</a:t>
            </a:r>
          </a:p>
          <a:p>
            <a:pPr lvl="0">
              <a:lnSpc>
                <a:spcPct val="115000"/>
              </a:lnSpc>
              <a:spcAft>
                <a:spcPts val="0"/>
              </a:spcAft>
              <a:buFont typeface="Wingdings" panose="05000000000000000000" pitchFamily="2" charset="2"/>
              <a:buChar char="ü"/>
            </a:pPr>
            <a:r>
              <a:rPr lang="it-IT" sz="1600" dirty="0">
                <a:latin typeface="Arial" panose="020B0604020202020204" pitchFamily="34" charset="0"/>
                <a:ea typeface="Calibri"/>
                <a:cs typeface="Arial" panose="020B0604020202020204" pitchFamily="34" charset="0"/>
              </a:rPr>
              <a:t> 20 milioni di persone in meno devono essere a rischio </a:t>
            </a:r>
            <a:r>
              <a:rPr lang="it-IT" sz="1600" dirty="0" smtClean="0">
                <a:latin typeface="Arial" panose="020B0604020202020204" pitchFamily="34" charset="0"/>
                <a:ea typeface="Calibri"/>
                <a:cs typeface="Arial" panose="020B0604020202020204" pitchFamily="34" charset="0"/>
              </a:rPr>
              <a:t>povertà;</a:t>
            </a:r>
            <a:endParaRPr lang="it-IT" sz="1600" dirty="0">
              <a:latin typeface="Arial" panose="020B0604020202020204" pitchFamily="34" charset="0"/>
              <a:ea typeface="Calibri"/>
              <a:cs typeface="Arial" panose="020B0604020202020204" pitchFamily="34" charset="0"/>
            </a:endParaRPr>
          </a:p>
          <a:p>
            <a:endParaRPr lang="it-IT" dirty="0"/>
          </a:p>
        </p:txBody>
      </p:sp>
      <p:sp>
        <p:nvSpPr>
          <p:cNvPr id="4" name="Segnaposto numero diapositiva 3"/>
          <p:cNvSpPr>
            <a:spLocks noGrp="1"/>
          </p:cNvSpPr>
          <p:nvPr>
            <p:ph type="sldNum" sz="quarter" idx="12"/>
          </p:nvPr>
        </p:nvSpPr>
        <p:spPr/>
        <p:txBody>
          <a:bodyPr/>
          <a:lstStyle/>
          <a:p>
            <a:fld id="{A6BD0471-ED19-43E9-B718-181597DECEB8}" type="slidenum">
              <a:rPr lang="en-US" smtClean="0"/>
              <a:pPr/>
              <a:t>35</a:t>
            </a:fld>
            <a:endParaRPr lang="en-US"/>
          </a:p>
        </p:txBody>
      </p:sp>
    </p:spTree>
    <p:extLst>
      <p:ext uri="{BB962C8B-B14F-4D97-AF65-F5344CB8AC3E}">
        <p14:creationId xmlns="" xmlns:p14="http://schemas.microsoft.com/office/powerpoint/2010/main" val="3305209291"/>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00672" y="116633"/>
            <a:ext cx="6820599" cy="648072"/>
          </a:xfrm>
        </p:spPr>
        <p:txBody>
          <a:bodyPr/>
          <a:lstStyle/>
          <a:p>
            <a:r>
              <a:rPr lang="it-IT" sz="2400" dirty="0"/>
              <a:t>La strategia Europa 2020: </a:t>
            </a:r>
            <a:r>
              <a:rPr lang="it-IT" sz="2400" dirty="0" smtClean="0"/>
              <a:t>le 7 iniziative faro</a:t>
            </a:r>
            <a:endParaRPr lang="it-IT" sz="2400" dirty="0"/>
          </a:p>
        </p:txBody>
      </p:sp>
      <p:sp>
        <p:nvSpPr>
          <p:cNvPr id="3" name="Segnaposto contenuto 2"/>
          <p:cNvSpPr>
            <a:spLocks noGrp="1"/>
          </p:cNvSpPr>
          <p:nvPr>
            <p:ph idx="1"/>
          </p:nvPr>
        </p:nvSpPr>
        <p:spPr>
          <a:xfrm>
            <a:off x="776536" y="692696"/>
            <a:ext cx="8496944" cy="5904656"/>
          </a:xfrm>
        </p:spPr>
        <p:txBody>
          <a:bodyPr/>
          <a:lstStyle/>
          <a:p>
            <a:pPr lvl="0" algn="just">
              <a:lnSpc>
                <a:spcPct val="115000"/>
              </a:lnSpc>
              <a:spcAft>
                <a:spcPts val="0"/>
              </a:spcAft>
              <a:buFont typeface="+mj-lt"/>
              <a:buAutoNum type="arabicPeriod"/>
              <a:tabLst>
                <a:tab pos="457200" algn="l"/>
              </a:tabLst>
            </a:pPr>
            <a:r>
              <a:rPr lang="it-IT" sz="1600" b="1" dirty="0">
                <a:latin typeface="Arial" pitchFamily="34" charset="0"/>
                <a:ea typeface="Dotum" panose="020B0600000101010101" pitchFamily="34" charset="-127"/>
                <a:cs typeface="Arial" pitchFamily="34" charset="0"/>
              </a:rPr>
              <a:t>"L'Unione dell'innovazione" </a:t>
            </a:r>
            <a:r>
              <a:rPr lang="it-IT" sz="1600" dirty="0">
                <a:latin typeface="Arial" pitchFamily="34" charset="0"/>
                <a:ea typeface="Dotum" panose="020B0600000101010101" pitchFamily="34" charset="-127"/>
                <a:cs typeface="Arial" pitchFamily="34" charset="0"/>
              </a:rPr>
              <a:t>per migliorare le condizioni generali e l'accesso ai finanziamenti per la ricerca e l'innovazione, facendo in modo che le idee innovative si trasformino in nuovi prodotti e servizi tali da stimolare la crescita e l'occupazione</a:t>
            </a:r>
            <a:r>
              <a:rPr lang="it-IT" sz="1600" dirty="0" smtClean="0">
                <a:latin typeface="Arial" pitchFamily="34" charset="0"/>
                <a:ea typeface="Dotum" panose="020B0600000101010101" pitchFamily="34" charset="-127"/>
                <a:cs typeface="Arial" pitchFamily="34" charset="0"/>
              </a:rPr>
              <a:t>.</a:t>
            </a:r>
          </a:p>
          <a:p>
            <a:pPr indent="-457200" algn="just">
              <a:lnSpc>
                <a:spcPct val="115000"/>
              </a:lnSpc>
              <a:spcAft>
                <a:spcPts val="0"/>
              </a:spcAft>
              <a:buFont typeface="+mj-lt"/>
              <a:buAutoNum type="arabicPeriod"/>
            </a:pPr>
            <a:r>
              <a:rPr lang="it-IT" sz="1600" b="1" dirty="0" smtClean="0">
                <a:latin typeface="Arial" pitchFamily="34" charset="0"/>
                <a:ea typeface="Times New Roman"/>
                <a:cs typeface="Arial" pitchFamily="34" charset="0"/>
              </a:rPr>
              <a:t>"</a:t>
            </a:r>
            <a:r>
              <a:rPr lang="it-IT" sz="1600" b="1" dirty="0">
                <a:latin typeface="Arial" pitchFamily="34" charset="0"/>
                <a:ea typeface="Times New Roman"/>
                <a:cs typeface="Arial" pitchFamily="34" charset="0"/>
              </a:rPr>
              <a:t>Youth on the </a:t>
            </a:r>
            <a:r>
              <a:rPr lang="it-IT" sz="1600" b="1" dirty="0" err="1">
                <a:latin typeface="Arial" pitchFamily="34" charset="0"/>
                <a:ea typeface="Times New Roman"/>
                <a:cs typeface="Arial" pitchFamily="34" charset="0"/>
              </a:rPr>
              <a:t>move</a:t>
            </a:r>
            <a:r>
              <a:rPr lang="it-IT" sz="1600" b="1" dirty="0">
                <a:latin typeface="Arial" pitchFamily="34" charset="0"/>
                <a:ea typeface="Times New Roman"/>
                <a:cs typeface="Arial" pitchFamily="34" charset="0"/>
              </a:rPr>
              <a:t>" </a:t>
            </a:r>
            <a:r>
              <a:rPr lang="it-IT" sz="1600" dirty="0">
                <a:latin typeface="Arial" pitchFamily="34" charset="0"/>
                <a:ea typeface="Times New Roman"/>
                <a:cs typeface="Arial" pitchFamily="34" charset="0"/>
              </a:rPr>
              <a:t>per migliorare l'efficienza dei sistemi di insegnamento e agevolare l'ingresso dei giovani nel mercato del lavoro</a:t>
            </a:r>
            <a:r>
              <a:rPr lang="it-IT" sz="1600" dirty="0" smtClean="0">
                <a:latin typeface="Arial" pitchFamily="34" charset="0"/>
                <a:ea typeface="Times New Roman"/>
                <a:cs typeface="Arial" pitchFamily="34" charset="0"/>
              </a:rPr>
              <a:t>.</a:t>
            </a:r>
          </a:p>
          <a:p>
            <a:pPr marL="0" lvl="0" indent="0" algn="just">
              <a:lnSpc>
                <a:spcPct val="115000"/>
              </a:lnSpc>
              <a:spcAft>
                <a:spcPts val="0"/>
              </a:spcAft>
              <a:buNone/>
              <a:tabLst>
                <a:tab pos="457200" algn="l"/>
              </a:tabLst>
            </a:pPr>
            <a:r>
              <a:rPr lang="it-IT" sz="1600" b="1" dirty="0" smtClean="0">
                <a:latin typeface="Arial" pitchFamily="34" charset="0"/>
                <a:ea typeface="Dotum" panose="020B0600000101010101" pitchFamily="34" charset="-127"/>
                <a:cs typeface="Arial" pitchFamily="34" charset="0"/>
              </a:rPr>
              <a:t>3. </a:t>
            </a:r>
            <a:r>
              <a:rPr lang="it-IT" sz="1600" b="1" dirty="0">
                <a:latin typeface="Arial" pitchFamily="34" charset="0"/>
                <a:ea typeface="Times New Roman"/>
                <a:cs typeface="Arial" pitchFamily="34" charset="0"/>
              </a:rPr>
              <a:t>"Un'agenda europea del digitale</a:t>
            </a:r>
            <a:r>
              <a:rPr lang="it-IT" sz="1600" dirty="0">
                <a:latin typeface="Arial" pitchFamily="34" charset="0"/>
                <a:ea typeface="Times New Roman"/>
                <a:cs typeface="Arial" pitchFamily="34" charset="0"/>
              </a:rPr>
              <a:t>" per accelerare la </a:t>
            </a:r>
            <a:r>
              <a:rPr lang="it-IT" sz="1600" dirty="0" smtClean="0">
                <a:latin typeface="Arial" pitchFamily="34" charset="0"/>
                <a:ea typeface="Times New Roman"/>
                <a:cs typeface="Arial" pitchFamily="34" charset="0"/>
              </a:rPr>
              <a:t>diffusione </a:t>
            </a:r>
            <a:r>
              <a:rPr lang="it-IT" sz="1600" dirty="0">
                <a:latin typeface="Arial" pitchFamily="34" charset="0"/>
                <a:ea typeface="Times New Roman"/>
                <a:cs typeface="Arial" pitchFamily="34" charset="0"/>
              </a:rPr>
              <a:t>dell'internet ad alta velocità e sfruttare i vantaggi di un mercato unico del digitale per famiglie e imprese.</a:t>
            </a:r>
            <a:endParaRPr lang="it-IT" sz="1600" dirty="0">
              <a:latin typeface="Arial" pitchFamily="34" charset="0"/>
              <a:ea typeface="Calibri"/>
              <a:cs typeface="Arial" pitchFamily="34" charset="0"/>
            </a:endParaRPr>
          </a:p>
          <a:p>
            <a:pPr marL="0" lvl="0" indent="0" algn="just">
              <a:lnSpc>
                <a:spcPct val="115000"/>
              </a:lnSpc>
              <a:spcAft>
                <a:spcPts val="0"/>
              </a:spcAft>
              <a:buNone/>
              <a:tabLst>
                <a:tab pos="457200" algn="l"/>
              </a:tabLst>
            </a:pPr>
            <a:r>
              <a:rPr lang="it-IT" sz="1600" dirty="0" smtClean="0">
                <a:latin typeface="Arial" pitchFamily="34" charset="0"/>
                <a:ea typeface="Times New Roman"/>
                <a:cs typeface="Arial" pitchFamily="34" charset="0"/>
              </a:rPr>
              <a:t>4</a:t>
            </a:r>
            <a:r>
              <a:rPr lang="it-IT" sz="1600" b="1" dirty="0" smtClean="0">
                <a:latin typeface="Arial" pitchFamily="34" charset="0"/>
                <a:ea typeface="Times New Roman"/>
                <a:cs typeface="Arial" pitchFamily="34" charset="0"/>
              </a:rPr>
              <a:t>. "Un'Europa </a:t>
            </a:r>
            <a:r>
              <a:rPr lang="it-IT" sz="1600" b="1" dirty="0">
                <a:latin typeface="Arial" pitchFamily="34" charset="0"/>
                <a:ea typeface="Times New Roman"/>
                <a:cs typeface="Arial" pitchFamily="34" charset="0"/>
              </a:rPr>
              <a:t>efficiente sotto il profilo delle risorse" </a:t>
            </a:r>
            <a:r>
              <a:rPr lang="it-IT" sz="1600" dirty="0">
                <a:latin typeface="Arial" pitchFamily="34" charset="0"/>
                <a:ea typeface="Times New Roman"/>
                <a:cs typeface="Arial" pitchFamily="34" charset="0"/>
              </a:rPr>
              <a:t>per contribuire a scindere la crescita economica dall'uso delle risorse, favorire il passaggio a un'economia a basse emissioni di carbonio, incrementare l'uso delle fonti di energia rinnovabile, modernizzare il nostro settore dei trasporti e promuovere l'efficienza energetica.</a:t>
            </a:r>
            <a:endParaRPr lang="it-IT" sz="1600" dirty="0">
              <a:latin typeface="Arial" pitchFamily="34" charset="0"/>
              <a:ea typeface="Calibri"/>
              <a:cs typeface="Arial" pitchFamily="34" charset="0"/>
            </a:endParaRPr>
          </a:p>
          <a:p>
            <a:pPr marL="0" lvl="0" indent="0" algn="just">
              <a:lnSpc>
                <a:spcPct val="115000"/>
              </a:lnSpc>
              <a:spcAft>
                <a:spcPts val="0"/>
              </a:spcAft>
              <a:buNone/>
              <a:tabLst>
                <a:tab pos="457200" algn="l"/>
              </a:tabLst>
            </a:pPr>
            <a:endParaRPr lang="it-IT" sz="2000" dirty="0">
              <a:latin typeface="Arial" panose="020B0604020202020204" pitchFamily="34" charset="0"/>
              <a:ea typeface="Dotum" panose="020B0600000101010101" pitchFamily="34" charset="-127"/>
              <a:cs typeface="Arial" panose="020B0604020202020204" pitchFamily="34" charset="0"/>
            </a:endParaRPr>
          </a:p>
          <a:p>
            <a:endParaRPr lang="it-IT" dirty="0">
              <a:latin typeface="Book Antiqua" panose="02040602050305030304" pitchFamily="18" charset="0"/>
            </a:endParaRPr>
          </a:p>
        </p:txBody>
      </p:sp>
      <p:sp>
        <p:nvSpPr>
          <p:cNvPr id="4" name="Segnaposto numero diapositiva 3"/>
          <p:cNvSpPr>
            <a:spLocks noGrp="1"/>
          </p:cNvSpPr>
          <p:nvPr>
            <p:ph type="sldNum" sz="quarter" idx="12"/>
          </p:nvPr>
        </p:nvSpPr>
        <p:spPr/>
        <p:txBody>
          <a:bodyPr/>
          <a:lstStyle/>
          <a:p>
            <a:fld id="{A6BD0471-ED19-43E9-B718-181597DECEB8}" type="slidenum">
              <a:rPr lang="en-US" smtClean="0"/>
              <a:pPr/>
              <a:t>36</a:t>
            </a:fld>
            <a:endParaRPr lang="en-US"/>
          </a:p>
        </p:txBody>
      </p:sp>
    </p:spTree>
    <p:extLst>
      <p:ext uri="{BB962C8B-B14F-4D97-AF65-F5344CB8AC3E}">
        <p14:creationId xmlns="" xmlns:p14="http://schemas.microsoft.com/office/powerpoint/2010/main" val="1952462788"/>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00672" y="116633"/>
            <a:ext cx="6820599" cy="648072"/>
          </a:xfrm>
        </p:spPr>
        <p:txBody>
          <a:bodyPr/>
          <a:lstStyle/>
          <a:p>
            <a:r>
              <a:rPr lang="it-IT" sz="2400" dirty="0"/>
              <a:t>La strategia Europa 2020: </a:t>
            </a:r>
            <a:r>
              <a:rPr lang="it-IT" sz="2400" dirty="0" smtClean="0"/>
              <a:t>le 7 iniziative faro</a:t>
            </a:r>
            <a:endParaRPr lang="it-IT" sz="2400" dirty="0"/>
          </a:p>
        </p:txBody>
      </p:sp>
      <p:sp>
        <p:nvSpPr>
          <p:cNvPr id="3" name="Segnaposto contenuto 2"/>
          <p:cNvSpPr>
            <a:spLocks noGrp="1"/>
          </p:cNvSpPr>
          <p:nvPr>
            <p:ph idx="1"/>
          </p:nvPr>
        </p:nvSpPr>
        <p:spPr>
          <a:xfrm>
            <a:off x="776536" y="692696"/>
            <a:ext cx="8496944" cy="5904656"/>
          </a:xfrm>
        </p:spPr>
        <p:txBody>
          <a:bodyPr/>
          <a:lstStyle/>
          <a:p>
            <a:pPr marL="0" lvl="0" indent="0" algn="just">
              <a:lnSpc>
                <a:spcPct val="115000"/>
              </a:lnSpc>
              <a:spcAft>
                <a:spcPts val="0"/>
              </a:spcAft>
              <a:buNone/>
              <a:tabLst>
                <a:tab pos="457200" algn="l"/>
              </a:tabLst>
            </a:pPr>
            <a:r>
              <a:rPr lang="it-IT" sz="2000" b="1" dirty="0" smtClean="0">
                <a:latin typeface="Arial"/>
                <a:ea typeface="Times New Roman"/>
                <a:cs typeface="Times New Roman"/>
              </a:rPr>
              <a:t>5. </a:t>
            </a:r>
            <a:r>
              <a:rPr lang="it-IT" sz="1600" b="1" dirty="0" smtClean="0">
                <a:latin typeface="Arial"/>
                <a:ea typeface="Times New Roman"/>
                <a:cs typeface="Times New Roman"/>
              </a:rPr>
              <a:t>"Una </a:t>
            </a:r>
            <a:r>
              <a:rPr lang="it-IT" sz="1600" b="1" dirty="0">
                <a:latin typeface="Arial"/>
                <a:ea typeface="Times New Roman"/>
                <a:cs typeface="Times New Roman"/>
              </a:rPr>
              <a:t>politica industriale per l'era della globalizzazione" </a:t>
            </a:r>
            <a:r>
              <a:rPr lang="it-IT" sz="1600" dirty="0">
                <a:latin typeface="Arial"/>
                <a:ea typeface="Times New Roman"/>
                <a:cs typeface="Times New Roman"/>
              </a:rPr>
              <a:t>onde migliorare il clima imprenditoriale, specialmente per le PMI, e favorire lo sviluppo di una base industriale solida e sostenibile in grado di competere su scala mondiale</a:t>
            </a:r>
            <a:r>
              <a:rPr lang="it-IT" sz="1600" dirty="0" smtClean="0">
                <a:latin typeface="Arial"/>
                <a:ea typeface="Times New Roman"/>
                <a:cs typeface="Times New Roman"/>
              </a:rPr>
              <a:t>.</a:t>
            </a:r>
          </a:p>
          <a:p>
            <a:pPr marL="0" lvl="0" indent="0" algn="just">
              <a:lnSpc>
                <a:spcPct val="115000"/>
              </a:lnSpc>
              <a:spcAft>
                <a:spcPts val="0"/>
              </a:spcAft>
              <a:buNone/>
              <a:tabLst>
                <a:tab pos="457200" algn="l"/>
              </a:tabLst>
            </a:pPr>
            <a:r>
              <a:rPr lang="it-IT" sz="1600" b="1" dirty="0" smtClean="0">
                <a:latin typeface="Arial"/>
                <a:ea typeface="Times New Roman"/>
                <a:cs typeface="Times New Roman"/>
              </a:rPr>
              <a:t>6. "Un'agenda </a:t>
            </a:r>
            <a:r>
              <a:rPr lang="it-IT" sz="1600" b="1" dirty="0">
                <a:latin typeface="Arial"/>
                <a:ea typeface="Times New Roman"/>
                <a:cs typeface="Times New Roman"/>
              </a:rPr>
              <a:t>per nuove competenze e nuovi posti di lavoro" </a:t>
            </a:r>
            <a:r>
              <a:rPr lang="it-IT" sz="1600" dirty="0">
                <a:latin typeface="Arial"/>
                <a:ea typeface="Times New Roman"/>
                <a:cs typeface="Times New Roman"/>
              </a:rPr>
              <a:t>onde modernizzare i mercati occupazionali e consentire alle persone di migliorare le proprie competenze in tutto l'arco della vita al fine di aumentare la partecipazione al mercato del lavoro e di conciliare meglio l'offerta e la domanda di manodopera, anche tramite la mobilità dei lavoratori</a:t>
            </a:r>
            <a:r>
              <a:rPr lang="it-IT" sz="1600" dirty="0" smtClean="0">
                <a:latin typeface="Arial"/>
                <a:ea typeface="Times New Roman"/>
                <a:cs typeface="Times New Roman"/>
              </a:rPr>
              <a:t>.</a:t>
            </a:r>
            <a:endParaRPr lang="it-IT" sz="1600" dirty="0">
              <a:latin typeface="Calibri"/>
              <a:ea typeface="Calibri"/>
              <a:cs typeface="Times New Roman"/>
            </a:endParaRPr>
          </a:p>
          <a:p>
            <a:pPr marL="0" lvl="0" indent="0" algn="just">
              <a:lnSpc>
                <a:spcPct val="115000"/>
              </a:lnSpc>
              <a:spcAft>
                <a:spcPts val="0"/>
              </a:spcAft>
              <a:buNone/>
              <a:tabLst>
                <a:tab pos="457200" algn="l"/>
              </a:tabLst>
            </a:pPr>
            <a:r>
              <a:rPr lang="it-IT" sz="1600" b="1" dirty="0" smtClean="0">
                <a:latin typeface="Arial"/>
                <a:ea typeface="Times New Roman"/>
                <a:cs typeface="Times New Roman"/>
              </a:rPr>
              <a:t>7. La </a:t>
            </a:r>
            <a:r>
              <a:rPr lang="it-IT" sz="1600" b="1" dirty="0">
                <a:latin typeface="Arial"/>
                <a:ea typeface="Times New Roman"/>
                <a:cs typeface="Times New Roman"/>
              </a:rPr>
              <a:t>"Piattaforma europea contro la povertà" </a:t>
            </a:r>
            <a:r>
              <a:rPr lang="it-IT" sz="1600" dirty="0">
                <a:latin typeface="Arial"/>
                <a:ea typeface="Times New Roman"/>
                <a:cs typeface="Times New Roman"/>
              </a:rPr>
              <a:t>per garantire coesione sociale e territoriale in modo tale che i benefici della crescita e i posti di lavoro siano equamente distribuiti e che le persone vittime di povertà e esclusione sociale possano vivere in condizioni dignitose e partecipare attivamente alla società.</a:t>
            </a:r>
            <a:endParaRPr lang="it-IT" sz="1600" dirty="0">
              <a:latin typeface="Calibri"/>
              <a:ea typeface="Calibri"/>
              <a:cs typeface="Times New Roman"/>
            </a:endParaRPr>
          </a:p>
          <a:p>
            <a:pPr marL="0" lvl="0" indent="0" algn="just">
              <a:lnSpc>
                <a:spcPct val="115000"/>
              </a:lnSpc>
              <a:spcAft>
                <a:spcPts val="0"/>
              </a:spcAft>
              <a:buNone/>
              <a:tabLst>
                <a:tab pos="457200" algn="l"/>
              </a:tabLst>
            </a:pPr>
            <a:endParaRPr lang="it-IT" sz="2000" dirty="0">
              <a:latin typeface="Arial" panose="020B0604020202020204" pitchFamily="34" charset="0"/>
              <a:ea typeface="Dotum" panose="020B0600000101010101" pitchFamily="34" charset="-127"/>
              <a:cs typeface="Arial" panose="020B0604020202020204" pitchFamily="34" charset="0"/>
            </a:endParaRPr>
          </a:p>
          <a:p>
            <a:endParaRPr lang="it-IT" dirty="0">
              <a:latin typeface="Book Antiqua" panose="02040602050305030304" pitchFamily="18" charset="0"/>
            </a:endParaRPr>
          </a:p>
        </p:txBody>
      </p:sp>
      <p:sp>
        <p:nvSpPr>
          <p:cNvPr id="4" name="Segnaposto numero diapositiva 3"/>
          <p:cNvSpPr>
            <a:spLocks noGrp="1"/>
          </p:cNvSpPr>
          <p:nvPr>
            <p:ph type="sldNum" sz="quarter" idx="12"/>
          </p:nvPr>
        </p:nvSpPr>
        <p:spPr/>
        <p:txBody>
          <a:bodyPr/>
          <a:lstStyle/>
          <a:p>
            <a:fld id="{A6BD0471-ED19-43E9-B718-181597DECEB8}" type="slidenum">
              <a:rPr lang="en-US" smtClean="0"/>
              <a:pPr/>
              <a:t>37</a:t>
            </a:fld>
            <a:endParaRPr lang="en-US"/>
          </a:p>
        </p:txBody>
      </p:sp>
    </p:spTree>
    <p:extLst>
      <p:ext uri="{BB962C8B-B14F-4D97-AF65-F5344CB8AC3E}">
        <p14:creationId xmlns="" xmlns:p14="http://schemas.microsoft.com/office/powerpoint/2010/main" val="2124343886"/>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a:r>
            <a:br>
              <a:rPr lang="it-IT" dirty="0" smtClean="0"/>
            </a:br>
            <a:endParaRPr lang="it-IT" dirty="0"/>
          </a:p>
        </p:txBody>
      </p:sp>
      <p:sp>
        <p:nvSpPr>
          <p:cNvPr id="3" name="Segnaposto contenuto 2"/>
          <p:cNvSpPr>
            <a:spLocks noGrp="1"/>
          </p:cNvSpPr>
          <p:nvPr>
            <p:ph idx="1"/>
          </p:nvPr>
        </p:nvSpPr>
        <p:spPr>
          <a:xfrm>
            <a:off x="1064568" y="2060848"/>
            <a:ext cx="7812743" cy="1756792"/>
          </a:xfrm>
        </p:spPr>
        <p:txBody>
          <a:bodyPr/>
          <a:lstStyle/>
          <a:p>
            <a:pPr>
              <a:buNone/>
            </a:pPr>
            <a:endParaRPr lang="it-IT" b="1" dirty="0" smtClean="0"/>
          </a:p>
          <a:p>
            <a:pPr algn="ctr">
              <a:buNone/>
            </a:pPr>
            <a:r>
              <a:rPr lang="it-IT" sz="3600" b="1" dirty="0" smtClean="0">
                <a:latin typeface="Century Gothic" pitchFamily="34" charset="0"/>
              </a:rPr>
              <a:t>Le politiche di	sviluppo della UE</a:t>
            </a:r>
          </a:p>
          <a:p>
            <a:pPr algn="ctr">
              <a:buNone/>
            </a:pPr>
            <a:r>
              <a:rPr lang="it-IT" sz="3600" b="1" dirty="0" smtClean="0">
                <a:latin typeface="Century Gothic" pitchFamily="34" charset="0"/>
              </a:rPr>
              <a:t>2014-2020</a:t>
            </a:r>
            <a:endParaRPr lang="it-IT" sz="3600" dirty="0" smtClean="0">
              <a:latin typeface="Century Gothic" pitchFamily="34" charset="0"/>
            </a:endParaRPr>
          </a:p>
          <a:p>
            <a:pPr>
              <a:buNone/>
            </a:pPr>
            <a:endParaRPr lang="it-IT"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432720" y="0"/>
            <a:ext cx="4608512" cy="576064"/>
          </a:xfrm>
        </p:spPr>
        <p:txBody>
          <a:bodyPr/>
          <a:lstStyle/>
          <a:p>
            <a:r>
              <a:rPr lang="it-IT" sz="2000" dirty="0" smtClean="0"/>
              <a:t>Le politiche di sviluppo della UE</a:t>
            </a:r>
            <a:endParaRPr lang="it-IT" sz="2000" dirty="0"/>
          </a:p>
        </p:txBody>
      </p:sp>
      <p:sp>
        <p:nvSpPr>
          <p:cNvPr id="57346" name="Freeform 2"/>
          <p:cNvSpPr>
            <a:spLocks/>
          </p:cNvSpPr>
          <p:nvPr/>
        </p:nvSpPr>
        <p:spPr bwMode="auto">
          <a:xfrm>
            <a:off x="2977728" y="620688"/>
            <a:ext cx="3886200" cy="336550"/>
          </a:xfrm>
          <a:custGeom>
            <a:avLst/>
            <a:gdLst/>
            <a:ahLst/>
            <a:cxnLst>
              <a:cxn ang="0">
                <a:pos x="6120" y="0"/>
              </a:cxn>
              <a:cxn ang="0">
                <a:pos x="0" y="0"/>
              </a:cxn>
              <a:cxn ang="0">
                <a:pos x="3060" y="530"/>
              </a:cxn>
              <a:cxn ang="0">
                <a:pos x="6120" y="0"/>
              </a:cxn>
            </a:cxnLst>
            <a:rect l="0" t="0" r="r" b="b"/>
            <a:pathLst>
              <a:path w="6120" h="530">
                <a:moveTo>
                  <a:pt x="6120" y="0"/>
                </a:moveTo>
                <a:lnTo>
                  <a:pt x="0" y="0"/>
                </a:lnTo>
                <a:lnTo>
                  <a:pt x="3060" y="530"/>
                </a:lnTo>
                <a:lnTo>
                  <a:pt x="6120" y="0"/>
                </a:lnTo>
              </a:path>
            </a:pathLst>
          </a:custGeom>
          <a:solidFill>
            <a:srgbClr val="7ECF0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graphicFrame>
        <p:nvGraphicFramePr>
          <p:cNvPr id="6" name="Segnaposto contenuto 5"/>
          <p:cNvGraphicFramePr>
            <a:graphicFrameLocks noGrp="1"/>
          </p:cNvGraphicFramePr>
          <p:nvPr>
            <p:ph idx="1"/>
            <p:extLst>
              <p:ext uri="{D42A27DB-BD31-4B8C-83A1-F6EECF244321}">
                <p14:modId xmlns="" xmlns:p14="http://schemas.microsoft.com/office/powerpoint/2010/main" val="3418008527"/>
              </p:ext>
            </p:extLst>
          </p:nvPr>
        </p:nvGraphicFramePr>
        <p:xfrm>
          <a:off x="1008063" y="1052736"/>
          <a:ext cx="7813675" cy="53285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6"/>
          <p:cNvSpPr txBox="1">
            <a:spLocks noChangeArrowheads="1"/>
          </p:cNvSpPr>
          <p:nvPr/>
        </p:nvSpPr>
        <p:spPr bwMode="auto">
          <a:xfrm>
            <a:off x="679451" y="549275"/>
            <a:ext cx="8738046" cy="5595717"/>
          </a:xfrm>
          <a:prstGeom prst="rect">
            <a:avLst/>
          </a:prstGeom>
          <a:noFill/>
          <a:ln w="9525">
            <a:noFill/>
            <a:miter lim="800000"/>
            <a:headEnd/>
            <a:tailEnd/>
          </a:ln>
        </p:spPr>
        <p:txBody>
          <a:bodyPr wrap="square" lIns="180000" tIns="180000" rIns="180000" bIns="180000">
            <a:spAutoFit/>
          </a:bodyPr>
          <a:lstStyle/>
          <a:p>
            <a:pPr>
              <a:defRPr/>
            </a:pPr>
            <a:r>
              <a:rPr lang="en-US" sz="2000" b="1" dirty="0">
                <a:solidFill>
                  <a:schemeClr val="bg1">
                    <a:lumMod val="50000"/>
                  </a:schemeClr>
                </a:solidFill>
                <a:latin typeface="Arial" pitchFamily="34" charset="0"/>
                <a:cs typeface="Arial" pitchFamily="34" charset="0"/>
              </a:rPr>
              <a:t>1951  </a:t>
            </a:r>
            <a:r>
              <a:rPr lang="en-US" sz="2000" dirty="0" err="1">
                <a:solidFill>
                  <a:schemeClr val="bg1">
                    <a:lumMod val="50000"/>
                  </a:schemeClr>
                </a:solidFill>
                <a:latin typeface="Arial" pitchFamily="34" charset="0"/>
                <a:cs typeface="Arial" pitchFamily="34" charset="0"/>
              </a:rPr>
              <a:t>Nasce</a:t>
            </a:r>
            <a:r>
              <a:rPr lang="en-US" sz="2000" dirty="0">
                <a:solidFill>
                  <a:schemeClr val="bg1">
                    <a:lumMod val="50000"/>
                  </a:schemeClr>
                </a:solidFill>
                <a:latin typeface="Arial" pitchFamily="34" charset="0"/>
                <a:cs typeface="Arial" pitchFamily="34" charset="0"/>
              </a:rPr>
              <a:t> la </a:t>
            </a:r>
            <a:r>
              <a:rPr lang="en-US" sz="2000" dirty="0" err="1">
                <a:solidFill>
                  <a:schemeClr val="bg1">
                    <a:lumMod val="50000"/>
                  </a:schemeClr>
                </a:solidFill>
                <a:latin typeface="Arial" pitchFamily="34" charset="0"/>
                <a:cs typeface="Arial" pitchFamily="34" charset="0"/>
              </a:rPr>
              <a:t>Comunità</a:t>
            </a:r>
            <a:r>
              <a:rPr lang="en-US" sz="2000" dirty="0">
                <a:solidFill>
                  <a:schemeClr val="bg1">
                    <a:lumMod val="50000"/>
                  </a:schemeClr>
                </a:solidFill>
                <a:latin typeface="Arial" pitchFamily="34" charset="0"/>
                <a:cs typeface="Arial" pitchFamily="34" charset="0"/>
              </a:rPr>
              <a:t> </a:t>
            </a:r>
            <a:r>
              <a:rPr lang="en-US" sz="2000" dirty="0" err="1">
                <a:solidFill>
                  <a:schemeClr val="bg1">
                    <a:lumMod val="50000"/>
                  </a:schemeClr>
                </a:solidFill>
                <a:latin typeface="Arial" pitchFamily="34" charset="0"/>
                <a:cs typeface="Arial" pitchFamily="34" charset="0"/>
              </a:rPr>
              <a:t>europea</a:t>
            </a:r>
            <a:r>
              <a:rPr lang="en-US" sz="2000" dirty="0">
                <a:solidFill>
                  <a:schemeClr val="bg1">
                    <a:lumMod val="50000"/>
                  </a:schemeClr>
                </a:solidFill>
                <a:latin typeface="Arial" pitchFamily="34" charset="0"/>
                <a:cs typeface="Arial" pitchFamily="34" charset="0"/>
              </a:rPr>
              <a:t> del </a:t>
            </a:r>
            <a:r>
              <a:rPr lang="en-US" sz="2000" dirty="0" err="1">
                <a:solidFill>
                  <a:schemeClr val="bg1">
                    <a:lumMod val="50000"/>
                  </a:schemeClr>
                </a:solidFill>
                <a:latin typeface="Arial" pitchFamily="34" charset="0"/>
                <a:cs typeface="Arial" pitchFamily="34" charset="0"/>
              </a:rPr>
              <a:t>carbone</a:t>
            </a:r>
            <a:r>
              <a:rPr lang="en-US" sz="2000" dirty="0">
                <a:solidFill>
                  <a:schemeClr val="bg1">
                    <a:lumMod val="50000"/>
                  </a:schemeClr>
                </a:solidFill>
                <a:latin typeface="Arial" pitchFamily="34" charset="0"/>
                <a:cs typeface="Arial" pitchFamily="34" charset="0"/>
              </a:rPr>
              <a:t> e </a:t>
            </a:r>
            <a:r>
              <a:rPr lang="en-US" sz="2000" dirty="0" err="1">
                <a:solidFill>
                  <a:schemeClr val="bg1">
                    <a:lumMod val="50000"/>
                  </a:schemeClr>
                </a:solidFill>
                <a:latin typeface="Arial" pitchFamily="34" charset="0"/>
                <a:cs typeface="Arial" pitchFamily="34" charset="0"/>
              </a:rPr>
              <a:t>dell’acciaio</a:t>
            </a:r>
            <a:r>
              <a:rPr lang="en-US" sz="2000" dirty="0">
                <a:solidFill>
                  <a:schemeClr val="bg1">
                    <a:lumMod val="50000"/>
                  </a:schemeClr>
                </a:solidFill>
                <a:latin typeface="Arial" pitchFamily="34" charset="0"/>
                <a:cs typeface="Arial" pitchFamily="34" charset="0"/>
              </a:rPr>
              <a:t> (CECA)</a:t>
            </a:r>
          </a:p>
          <a:p>
            <a:pPr>
              <a:defRPr/>
            </a:pPr>
            <a:r>
              <a:rPr lang="en-US" sz="2000" b="1" dirty="0">
                <a:solidFill>
                  <a:schemeClr val="bg1">
                    <a:lumMod val="50000"/>
                  </a:schemeClr>
                </a:solidFill>
                <a:latin typeface="Arial" pitchFamily="34" charset="0"/>
                <a:cs typeface="Arial" pitchFamily="34" charset="0"/>
              </a:rPr>
              <a:t>1957  </a:t>
            </a:r>
            <a:r>
              <a:rPr lang="en-US" sz="2000" dirty="0" err="1">
                <a:solidFill>
                  <a:schemeClr val="bg1">
                    <a:lumMod val="50000"/>
                  </a:schemeClr>
                </a:solidFill>
                <a:latin typeface="Arial" pitchFamily="34" charset="0"/>
                <a:cs typeface="Arial" pitchFamily="34" charset="0"/>
              </a:rPr>
              <a:t>Trattati</a:t>
            </a:r>
            <a:r>
              <a:rPr lang="en-US" sz="2000" dirty="0">
                <a:solidFill>
                  <a:schemeClr val="bg1">
                    <a:lumMod val="50000"/>
                  </a:schemeClr>
                </a:solidFill>
                <a:latin typeface="Arial" pitchFamily="34" charset="0"/>
                <a:cs typeface="Arial" pitchFamily="34" charset="0"/>
              </a:rPr>
              <a:t> di Roma </a:t>
            </a:r>
            <a:r>
              <a:rPr lang="en-US" sz="2000" dirty="0" err="1">
                <a:solidFill>
                  <a:schemeClr val="bg1">
                    <a:lumMod val="50000"/>
                  </a:schemeClr>
                </a:solidFill>
                <a:latin typeface="Arial" pitchFamily="34" charset="0"/>
                <a:cs typeface="Arial" pitchFamily="34" charset="0"/>
              </a:rPr>
              <a:t>che</a:t>
            </a:r>
            <a:r>
              <a:rPr lang="en-US" sz="2000" dirty="0">
                <a:solidFill>
                  <a:schemeClr val="bg1">
                    <a:lumMod val="50000"/>
                  </a:schemeClr>
                </a:solidFill>
                <a:latin typeface="Arial" pitchFamily="34" charset="0"/>
                <a:cs typeface="Arial" pitchFamily="34" charset="0"/>
              </a:rPr>
              <a:t> </a:t>
            </a:r>
            <a:r>
              <a:rPr lang="en-US" sz="2000" dirty="0" err="1">
                <a:solidFill>
                  <a:schemeClr val="bg1">
                    <a:lumMod val="50000"/>
                  </a:schemeClr>
                </a:solidFill>
                <a:latin typeface="Arial" pitchFamily="34" charset="0"/>
                <a:cs typeface="Arial" pitchFamily="34" charset="0"/>
              </a:rPr>
              <a:t>istituiscono</a:t>
            </a:r>
            <a:r>
              <a:rPr lang="en-US" sz="2000" dirty="0">
                <a:solidFill>
                  <a:schemeClr val="bg1">
                    <a:lumMod val="50000"/>
                  </a:schemeClr>
                </a:solidFill>
                <a:latin typeface="Arial" pitchFamily="34" charset="0"/>
                <a:cs typeface="Arial" pitchFamily="34" charset="0"/>
              </a:rPr>
              <a:t> la </a:t>
            </a:r>
            <a:r>
              <a:rPr lang="en-US" sz="2000" dirty="0" err="1">
                <a:solidFill>
                  <a:schemeClr val="bg1">
                    <a:lumMod val="50000"/>
                  </a:schemeClr>
                </a:solidFill>
                <a:latin typeface="Arial" pitchFamily="34" charset="0"/>
                <a:cs typeface="Arial" pitchFamily="34" charset="0"/>
              </a:rPr>
              <a:t>Comunità</a:t>
            </a:r>
            <a:r>
              <a:rPr lang="en-US" sz="2000" dirty="0">
                <a:solidFill>
                  <a:schemeClr val="bg1">
                    <a:lumMod val="50000"/>
                  </a:schemeClr>
                </a:solidFill>
                <a:latin typeface="Arial" pitchFamily="34" charset="0"/>
                <a:cs typeface="Arial" pitchFamily="34" charset="0"/>
              </a:rPr>
              <a:t> </a:t>
            </a:r>
            <a:r>
              <a:rPr lang="en-US" sz="2000" dirty="0" err="1">
                <a:solidFill>
                  <a:schemeClr val="bg1">
                    <a:lumMod val="50000"/>
                  </a:schemeClr>
                </a:solidFill>
                <a:latin typeface="Arial" pitchFamily="34" charset="0"/>
                <a:cs typeface="Arial" pitchFamily="34" charset="0"/>
              </a:rPr>
              <a:t>economica</a:t>
            </a:r>
            <a:r>
              <a:rPr lang="en-US" sz="2000" dirty="0">
                <a:solidFill>
                  <a:schemeClr val="bg1">
                    <a:lumMod val="50000"/>
                  </a:schemeClr>
                </a:solidFill>
                <a:latin typeface="Arial" pitchFamily="34" charset="0"/>
                <a:cs typeface="Arial" pitchFamily="34" charset="0"/>
              </a:rPr>
              <a:t> </a:t>
            </a:r>
          </a:p>
          <a:p>
            <a:pPr>
              <a:defRPr/>
            </a:pPr>
            <a:r>
              <a:rPr lang="en-US" sz="2000" dirty="0">
                <a:solidFill>
                  <a:schemeClr val="bg1">
                    <a:lumMod val="50000"/>
                  </a:schemeClr>
                </a:solidFill>
                <a:latin typeface="Arial" pitchFamily="34" charset="0"/>
                <a:cs typeface="Arial" pitchFamily="34" charset="0"/>
              </a:rPr>
              <a:t>          </a:t>
            </a:r>
            <a:r>
              <a:rPr lang="en-US" sz="2000" dirty="0" err="1">
                <a:solidFill>
                  <a:schemeClr val="bg1">
                    <a:lumMod val="50000"/>
                  </a:schemeClr>
                </a:solidFill>
                <a:latin typeface="Arial" pitchFamily="34" charset="0"/>
                <a:cs typeface="Arial" pitchFamily="34" charset="0"/>
              </a:rPr>
              <a:t>europea</a:t>
            </a:r>
            <a:r>
              <a:rPr lang="en-US" sz="2000" dirty="0">
                <a:solidFill>
                  <a:schemeClr val="bg1">
                    <a:lumMod val="50000"/>
                  </a:schemeClr>
                </a:solidFill>
                <a:latin typeface="Arial" pitchFamily="34" charset="0"/>
                <a:cs typeface="Arial" pitchFamily="34" charset="0"/>
              </a:rPr>
              <a:t> e la </a:t>
            </a:r>
            <a:r>
              <a:rPr lang="en-US" sz="2000" dirty="0" err="1">
                <a:solidFill>
                  <a:schemeClr val="bg1">
                    <a:lumMod val="50000"/>
                  </a:schemeClr>
                </a:solidFill>
                <a:latin typeface="Arial" pitchFamily="34" charset="0"/>
                <a:cs typeface="Arial" pitchFamily="34" charset="0"/>
              </a:rPr>
              <a:t>Comunità</a:t>
            </a:r>
            <a:r>
              <a:rPr lang="en-US" sz="2000" dirty="0">
                <a:solidFill>
                  <a:schemeClr val="bg1">
                    <a:lumMod val="50000"/>
                  </a:schemeClr>
                </a:solidFill>
                <a:latin typeface="Arial" pitchFamily="34" charset="0"/>
                <a:cs typeface="Arial" pitchFamily="34" charset="0"/>
              </a:rPr>
              <a:t> </a:t>
            </a:r>
            <a:r>
              <a:rPr lang="en-US" sz="2000" dirty="0" err="1">
                <a:solidFill>
                  <a:schemeClr val="bg1">
                    <a:lumMod val="50000"/>
                  </a:schemeClr>
                </a:solidFill>
                <a:latin typeface="Arial" pitchFamily="34" charset="0"/>
                <a:cs typeface="Arial" pitchFamily="34" charset="0"/>
              </a:rPr>
              <a:t>europea</a:t>
            </a:r>
            <a:r>
              <a:rPr lang="en-US" sz="2000" dirty="0">
                <a:solidFill>
                  <a:schemeClr val="bg1">
                    <a:lumMod val="50000"/>
                  </a:schemeClr>
                </a:solidFill>
                <a:latin typeface="Arial" pitchFamily="34" charset="0"/>
                <a:cs typeface="Arial" pitchFamily="34" charset="0"/>
              </a:rPr>
              <a:t> </a:t>
            </a:r>
            <a:r>
              <a:rPr lang="en-US" sz="2000" dirty="0" err="1">
                <a:solidFill>
                  <a:schemeClr val="bg1">
                    <a:lumMod val="50000"/>
                  </a:schemeClr>
                </a:solidFill>
                <a:latin typeface="Arial" pitchFamily="34" charset="0"/>
                <a:cs typeface="Arial" pitchFamily="34" charset="0"/>
              </a:rPr>
              <a:t>dell’energia</a:t>
            </a:r>
            <a:r>
              <a:rPr lang="en-US" sz="2000" dirty="0">
                <a:solidFill>
                  <a:schemeClr val="bg1">
                    <a:lumMod val="50000"/>
                  </a:schemeClr>
                </a:solidFill>
                <a:latin typeface="Arial" pitchFamily="34" charset="0"/>
                <a:cs typeface="Arial" pitchFamily="34" charset="0"/>
              </a:rPr>
              <a:t> </a:t>
            </a:r>
            <a:r>
              <a:rPr lang="en-US" sz="2000" dirty="0" err="1">
                <a:solidFill>
                  <a:schemeClr val="bg1">
                    <a:lumMod val="50000"/>
                  </a:schemeClr>
                </a:solidFill>
                <a:latin typeface="Arial" pitchFamily="34" charset="0"/>
                <a:cs typeface="Arial" pitchFamily="34" charset="0"/>
              </a:rPr>
              <a:t>atomica</a:t>
            </a:r>
            <a:endParaRPr lang="en-US" sz="2000" dirty="0">
              <a:solidFill>
                <a:schemeClr val="bg1">
                  <a:lumMod val="50000"/>
                </a:schemeClr>
              </a:solidFill>
              <a:latin typeface="Arial" pitchFamily="34" charset="0"/>
              <a:cs typeface="Arial" pitchFamily="34" charset="0"/>
            </a:endParaRPr>
          </a:p>
          <a:p>
            <a:pPr>
              <a:defRPr/>
            </a:pPr>
            <a:endParaRPr lang="en-US" sz="2000" dirty="0">
              <a:solidFill>
                <a:schemeClr val="bg1">
                  <a:lumMod val="50000"/>
                </a:schemeClr>
              </a:solidFill>
              <a:latin typeface="Arial" pitchFamily="34" charset="0"/>
              <a:cs typeface="Arial" pitchFamily="34" charset="0"/>
            </a:endParaRPr>
          </a:p>
          <a:p>
            <a:pPr>
              <a:defRPr/>
            </a:pPr>
            <a:r>
              <a:rPr lang="en-US" sz="2000" b="1" dirty="0">
                <a:solidFill>
                  <a:schemeClr val="bg1">
                    <a:lumMod val="50000"/>
                  </a:schemeClr>
                </a:solidFill>
                <a:latin typeface="Arial" pitchFamily="34" charset="0"/>
                <a:cs typeface="Arial" pitchFamily="34" charset="0"/>
              </a:rPr>
              <a:t>1973  </a:t>
            </a:r>
            <a:r>
              <a:rPr lang="en-US" sz="2000" dirty="0">
                <a:solidFill>
                  <a:schemeClr val="bg1">
                    <a:lumMod val="50000"/>
                  </a:schemeClr>
                </a:solidFill>
                <a:latin typeface="Arial" pitchFamily="34" charset="0"/>
                <a:cs typeface="Arial" pitchFamily="34" charset="0"/>
              </a:rPr>
              <a:t>Primo </a:t>
            </a:r>
            <a:r>
              <a:rPr lang="en-US" sz="2000" dirty="0" err="1">
                <a:solidFill>
                  <a:schemeClr val="bg1">
                    <a:lumMod val="50000"/>
                  </a:schemeClr>
                </a:solidFill>
                <a:latin typeface="Arial" pitchFamily="34" charset="0"/>
                <a:cs typeface="Arial" pitchFamily="34" charset="0"/>
              </a:rPr>
              <a:t>allargamento</a:t>
            </a:r>
            <a:r>
              <a:rPr lang="en-US" sz="2000" dirty="0">
                <a:solidFill>
                  <a:schemeClr val="bg1">
                    <a:lumMod val="50000"/>
                  </a:schemeClr>
                </a:solidFill>
                <a:latin typeface="Arial" pitchFamily="34" charset="0"/>
                <a:cs typeface="Arial" pitchFamily="34" charset="0"/>
              </a:rPr>
              <a:t> a </a:t>
            </a:r>
            <a:r>
              <a:rPr lang="en-US" sz="2000" dirty="0" err="1">
                <a:solidFill>
                  <a:schemeClr val="bg1">
                    <a:lumMod val="50000"/>
                  </a:schemeClr>
                </a:solidFill>
                <a:latin typeface="Arial" pitchFamily="34" charset="0"/>
                <a:cs typeface="Arial" pitchFamily="34" charset="0"/>
              </a:rPr>
              <a:t>nove</a:t>
            </a:r>
            <a:r>
              <a:rPr lang="en-US" sz="2000" dirty="0">
                <a:solidFill>
                  <a:schemeClr val="bg1">
                    <a:lumMod val="50000"/>
                  </a:schemeClr>
                </a:solidFill>
                <a:latin typeface="Arial" pitchFamily="34" charset="0"/>
                <a:cs typeface="Arial" pitchFamily="34" charset="0"/>
              </a:rPr>
              <a:t> </a:t>
            </a:r>
          </a:p>
          <a:p>
            <a:pPr marL="457200" indent="-457200">
              <a:defRPr/>
            </a:pPr>
            <a:r>
              <a:rPr lang="en-US" sz="2000" b="1" dirty="0">
                <a:solidFill>
                  <a:schemeClr val="bg1">
                    <a:lumMod val="50000"/>
                  </a:schemeClr>
                </a:solidFill>
                <a:latin typeface="Arial" pitchFamily="34" charset="0"/>
                <a:cs typeface="Arial" pitchFamily="34" charset="0"/>
              </a:rPr>
              <a:t>1979</a:t>
            </a:r>
            <a:r>
              <a:rPr lang="en-US" sz="2000" dirty="0">
                <a:solidFill>
                  <a:schemeClr val="bg1">
                    <a:lumMod val="50000"/>
                  </a:schemeClr>
                </a:solidFill>
                <a:latin typeface="Arial" pitchFamily="34" charset="0"/>
                <a:cs typeface="Arial" pitchFamily="34" charset="0"/>
              </a:rPr>
              <a:t>  Prima </a:t>
            </a:r>
            <a:r>
              <a:rPr lang="en-US" sz="2000" dirty="0" err="1">
                <a:solidFill>
                  <a:schemeClr val="bg1">
                    <a:lumMod val="50000"/>
                  </a:schemeClr>
                </a:solidFill>
                <a:latin typeface="Arial" pitchFamily="34" charset="0"/>
                <a:cs typeface="Arial" pitchFamily="34" charset="0"/>
              </a:rPr>
              <a:t>elezione</a:t>
            </a:r>
            <a:r>
              <a:rPr lang="en-US" sz="2000" dirty="0">
                <a:solidFill>
                  <a:schemeClr val="bg1">
                    <a:lumMod val="50000"/>
                  </a:schemeClr>
                </a:solidFill>
                <a:latin typeface="Arial" pitchFamily="34" charset="0"/>
                <a:cs typeface="Arial" pitchFamily="34" charset="0"/>
              </a:rPr>
              <a:t> </a:t>
            </a:r>
            <a:r>
              <a:rPr lang="en-US" sz="2000" dirty="0" err="1">
                <a:solidFill>
                  <a:schemeClr val="bg1">
                    <a:lumMod val="50000"/>
                  </a:schemeClr>
                </a:solidFill>
                <a:latin typeface="Arial" pitchFamily="34" charset="0"/>
                <a:cs typeface="Arial" pitchFamily="34" charset="0"/>
              </a:rPr>
              <a:t>diretta</a:t>
            </a:r>
            <a:r>
              <a:rPr lang="en-US" sz="2000" dirty="0">
                <a:solidFill>
                  <a:schemeClr val="bg1">
                    <a:lumMod val="50000"/>
                  </a:schemeClr>
                </a:solidFill>
                <a:latin typeface="Arial" pitchFamily="34" charset="0"/>
                <a:cs typeface="Arial" pitchFamily="34" charset="0"/>
              </a:rPr>
              <a:t> del </a:t>
            </a:r>
            <a:r>
              <a:rPr lang="en-US" sz="2000" dirty="0" err="1">
                <a:solidFill>
                  <a:schemeClr val="bg1">
                    <a:lumMod val="50000"/>
                  </a:schemeClr>
                </a:solidFill>
                <a:latin typeface="Arial" pitchFamily="34" charset="0"/>
                <a:cs typeface="Arial" pitchFamily="34" charset="0"/>
              </a:rPr>
              <a:t>Parlamento</a:t>
            </a:r>
            <a:r>
              <a:rPr lang="en-US" sz="2000" dirty="0">
                <a:solidFill>
                  <a:schemeClr val="bg1">
                    <a:lumMod val="50000"/>
                  </a:schemeClr>
                </a:solidFill>
                <a:latin typeface="Arial" pitchFamily="34" charset="0"/>
                <a:cs typeface="Arial" pitchFamily="34" charset="0"/>
              </a:rPr>
              <a:t> </a:t>
            </a:r>
            <a:r>
              <a:rPr lang="en-US" sz="2000" dirty="0" err="1">
                <a:solidFill>
                  <a:schemeClr val="bg1">
                    <a:lumMod val="50000"/>
                  </a:schemeClr>
                </a:solidFill>
                <a:latin typeface="Arial" pitchFamily="34" charset="0"/>
                <a:cs typeface="Arial" pitchFamily="34" charset="0"/>
              </a:rPr>
              <a:t>Europeo</a:t>
            </a:r>
            <a:endParaRPr lang="en-US" sz="2000" dirty="0">
              <a:solidFill>
                <a:schemeClr val="bg1">
                  <a:lumMod val="50000"/>
                </a:schemeClr>
              </a:solidFill>
              <a:latin typeface="Arial" pitchFamily="34" charset="0"/>
              <a:cs typeface="Arial" pitchFamily="34" charset="0"/>
            </a:endParaRPr>
          </a:p>
          <a:p>
            <a:pPr marL="457200" indent="-457200">
              <a:defRPr/>
            </a:pPr>
            <a:endParaRPr lang="en-US" sz="2000" dirty="0">
              <a:solidFill>
                <a:schemeClr val="bg1">
                  <a:lumMod val="50000"/>
                </a:schemeClr>
              </a:solidFill>
              <a:latin typeface="Arial" pitchFamily="34" charset="0"/>
              <a:cs typeface="Arial" pitchFamily="34" charset="0"/>
            </a:endParaRPr>
          </a:p>
          <a:p>
            <a:pPr marL="457200" indent="-457200">
              <a:buFontTx/>
              <a:buAutoNum type="arabicPlain" startAt="1981"/>
              <a:defRPr/>
            </a:pPr>
            <a:r>
              <a:rPr lang="en-US" sz="2000" b="1" dirty="0">
                <a:solidFill>
                  <a:schemeClr val="bg1">
                    <a:lumMod val="50000"/>
                  </a:schemeClr>
                </a:solidFill>
                <a:latin typeface="Arial" pitchFamily="34" charset="0"/>
                <a:cs typeface="Arial" pitchFamily="34" charset="0"/>
              </a:rPr>
              <a:t>  </a:t>
            </a:r>
            <a:r>
              <a:rPr lang="en-US" sz="2000" dirty="0">
                <a:solidFill>
                  <a:schemeClr val="bg1">
                    <a:lumMod val="50000"/>
                  </a:schemeClr>
                </a:solidFill>
                <a:latin typeface="Arial" pitchFamily="34" charset="0"/>
                <a:cs typeface="Arial" pitchFamily="34" charset="0"/>
              </a:rPr>
              <a:t>Primo </a:t>
            </a:r>
            <a:r>
              <a:rPr lang="en-US" sz="2000" dirty="0" err="1">
                <a:solidFill>
                  <a:schemeClr val="bg1">
                    <a:lumMod val="50000"/>
                  </a:schemeClr>
                </a:solidFill>
                <a:latin typeface="Arial" pitchFamily="34" charset="0"/>
                <a:cs typeface="Arial" pitchFamily="34" charset="0"/>
              </a:rPr>
              <a:t>allargamento</a:t>
            </a:r>
            <a:r>
              <a:rPr lang="en-US" sz="2000" dirty="0">
                <a:solidFill>
                  <a:schemeClr val="bg1">
                    <a:lumMod val="50000"/>
                  </a:schemeClr>
                </a:solidFill>
                <a:latin typeface="Arial" pitchFamily="34" charset="0"/>
                <a:cs typeface="Arial" pitchFamily="34" charset="0"/>
              </a:rPr>
              <a:t> </a:t>
            </a:r>
            <a:r>
              <a:rPr lang="en-US" sz="2000" dirty="0" err="1">
                <a:solidFill>
                  <a:schemeClr val="bg1">
                    <a:lumMod val="50000"/>
                  </a:schemeClr>
                </a:solidFill>
                <a:latin typeface="Arial" pitchFamily="34" charset="0"/>
                <a:cs typeface="Arial" pitchFamily="34" charset="0"/>
              </a:rPr>
              <a:t>mediterraneo</a:t>
            </a:r>
            <a:endParaRPr lang="en-US" sz="2000" dirty="0">
              <a:solidFill>
                <a:schemeClr val="bg1">
                  <a:lumMod val="50000"/>
                </a:schemeClr>
              </a:solidFill>
              <a:latin typeface="Arial" pitchFamily="34" charset="0"/>
              <a:cs typeface="Arial" pitchFamily="34" charset="0"/>
            </a:endParaRPr>
          </a:p>
          <a:p>
            <a:pPr marL="457200" indent="-457200">
              <a:buFontTx/>
              <a:buAutoNum type="arabicPlain" startAt="1986"/>
              <a:defRPr/>
            </a:pPr>
            <a:r>
              <a:rPr lang="en-US" sz="2000" b="1" dirty="0">
                <a:solidFill>
                  <a:schemeClr val="bg1">
                    <a:lumMod val="50000"/>
                  </a:schemeClr>
                </a:solidFill>
                <a:latin typeface="Arial" pitchFamily="34" charset="0"/>
                <a:cs typeface="Arial" pitchFamily="34" charset="0"/>
              </a:rPr>
              <a:t>  </a:t>
            </a:r>
            <a:r>
              <a:rPr lang="en-US" sz="2000" dirty="0">
                <a:solidFill>
                  <a:schemeClr val="bg1">
                    <a:lumMod val="50000"/>
                  </a:schemeClr>
                </a:solidFill>
                <a:latin typeface="Arial" pitchFamily="34" charset="0"/>
                <a:cs typeface="Arial" pitchFamily="34" charset="0"/>
              </a:rPr>
              <a:t>Firma </a:t>
            </a:r>
            <a:r>
              <a:rPr lang="en-US" sz="2000" dirty="0" err="1">
                <a:solidFill>
                  <a:schemeClr val="bg1">
                    <a:lumMod val="50000"/>
                  </a:schemeClr>
                </a:solidFill>
                <a:latin typeface="Arial" pitchFamily="34" charset="0"/>
                <a:cs typeface="Arial" pitchFamily="34" charset="0"/>
              </a:rPr>
              <a:t>Atto</a:t>
            </a:r>
            <a:r>
              <a:rPr lang="en-US" sz="2000" dirty="0">
                <a:solidFill>
                  <a:schemeClr val="bg1">
                    <a:lumMod val="50000"/>
                  </a:schemeClr>
                </a:solidFill>
                <a:latin typeface="Arial" pitchFamily="34" charset="0"/>
                <a:cs typeface="Arial" pitchFamily="34" charset="0"/>
              </a:rPr>
              <a:t> </a:t>
            </a:r>
            <a:r>
              <a:rPr lang="en-US" sz="2000" dirty="0" err="1">
                <a:solidFill>
                  <a:schemeClr val="bg1">
                    <a:lumMod val="50000"/>
                  </a:schemeClr>
                </a:solidFill>
                <a:latin typeface="Arial" pitchFamily="34" charset="0"/>
                <a:cs typeface="Arial" pitchFamily="34" charset="0"/>
              </a:rPr>
              <a:t>Unico</a:t>
            </a:r>
            <a:r>
              <a:rPr lang="en-US" sz="2000" dirty="0">
                <a:solidFill>
                  <a:schemeClr val="bg1">
                    <a:lumMod val="50000"/>
                  </a:schemeClr>
                </a:solidFill>
                <a:latin typeface="Arial" pitchFamily="34" charset="0"/>
                <a:cs typeface="Arial" pitchFamily="34" charset="0"/>
              </a:rPr>
              <a:t> </a:t>
            </a:r>
            <a:r>
              <a:rPr lang="en-US" sz="2000" dirty="0" err="1">
                <a:solidFill>
                  <a:schemeClr val="bg1">
                    <a:lumMod val="50000"/>
                  </a:schemeClr>
                </a:solidFill>
                <a:latin typeface="Arial" pitchFamily="34" charset="0"/>
                <a:cs typeface="Arial" pitchFamily="34" charset="0"/>
              </a:rPr>
              <a:t>Europeo</a:t>
            </a:r>
            <a:endParaRPr lang="en-US" sz="2000" dirty="0">
              <a:solidFill>
                <a:schemeClr val="bg1">
                  <a:lumMod val="50000"/>
                </a:schemeClr>
              </a:solidFill>
              <a:latin typeface="Arial" pitchFamily="34" charset="0"/>
              <a:cs typeface="Arial" pitchFamily="34" charset="0"/>
            </a:endParaRPr>
          </a:p>
          <a:p>
            <a:pPr marL="457200" indent="-457200">
              <a:buFontTx/>
              <a:buAutoNum type="arabicPlain" startAt="1988"/>
              <a:defRPr/>
            </a:pPr>
            <a:r>
              <a:rPr lang="en-US" sz="2000" b="1" dirty="0">
                <a:solidFill>
                  <a:schemeClr val="bg1">
                    <a:lumMod val="50000"/>
                  </a:schemeClr>
                </a:solidFill>
                <a:latin typeface="Arial" pitchFamily="34" charset="0"/>
                <a:cs typeface="Arial" pitchFamily="34" charset="0"/>
              </a:rPr>
              <a:t>  </a:t>
            </a:r>
            <a:r>
              <a:rPr lang="en-US" sz="2000" dirty="0">
                <a:solidFill>
                  <a:schemeClr val="bg1">
                    <a:lumMod val="50000"/>
                  </a:schemeClr>
                </a:solidFill>
                <a:latin typeface="Arial" pitchFamily="34" charset="0"/>
                <a:cs typeface="Arial" pitchFamily="34" charset="0"/>
              </a:rPr>
              <a:t>Prima </a:t>
            </a:r>
            <a:r>
              <a:rPr lang="en-US" sz="2000" dirty="0" err="1">
                <a:solidFill>
                  <a:schemeClr val="bg1">
                    <a:lumMod val="50000"/>
                  </a:schemeClr>
                </a:solidFill>
                <a:latin typeface="Arial" pitchFamily="34" charset="0"/>
                <a:cs typeface="Arial" pitchFamily="34" charset="0"/>
              </a:rPr>
              <a:t>riforma</a:t>
            </a:r>
            <a:r>
              <a:rPr lang="en-US" sz="2000" dirty="0">
                <a:solidFill>
                  <a:schemeClr val="bg1">
                    <a:lumMod val="50000"/>
                  </a:schemeClr>
                </a:solidFill>
                <a:latin typeface="Arial" pitchFamily="34" charset="0"/>
                <a:cs typeface="Arial" pitchFamily="34" charset="0"/>
              </a:rPr>
              <a:t> </a:t>
            </a:r>
            <a:r>
              <a:rPr lang="en-US" sz="2000" dirty="0" err="1">
                <a:solidFill>
                  <a:schemeClr val="bg1">
                    <a:lumMod val="50000"/>
                  </a:schemeClr>
                </a:solidFill>
                <a:latin typeface="Arial" pitchFamily="34" charset="0"/>
                <a:cs typeface="Arial" pitchFamily="34" charset="0"/>
              </a:rPr>
              <a:t>dei</a:t>
            </a:r>
            <a:r>
              <a:rPr lang="en-US" sz="2000" dirty="0">
                <a:solidFill>
                  <a:schemeClr val="bg1">
                    <a:lumMod val="50000"/>
                  </a:schemeClr>
                </a:solidFill>
                <a:latin typeface="Arial" pitchFamily="34" charset="0"/>
                <a:cs typeface="Arial" pitchFamily="34" charset="0"/>
              </a:rPr>
              <a:t> </a:t>
            </a:r>
            <a:r>
              <a:rPr lang="en-US" sz="2000" dirty="0" err="1">
                <a:solidFill>
                  <a:schemeClr val="bg1">
                    <a:lumMod val="50000"/>
                  </a:schemeClr>
                </a:solidFill>
                <a:latin typeface="Arial" pitchFamily="34" charset="0"/>
                <a:cs typeface="Arial" pitchFamily="34" charset="0"/>
              </a:rPr>
              <a:t>Fondi</a:t>
            </a:r>
            <a:r>
              <a:rPr lang="en-US" sz="2000" dirty="0">
                <a:solidFill>
                  <a:schemeClr val="bg1">
                    <a:lumMod val="50000"/>
                  </a:schemeClr>
                </a:solidFill>
                <a:latin typeface="Arial" pitchFamily="34" charset="0"/>
                <a:cs typeface="Arial" pitchFamily="34" charset="0"/>
              </a:rPr>
              <a:t> </a:t>
            </a:r>
            <a:r>
              <a:rPr lang="en-US" sz="2000" dirty="0" err="1">
                <a:solidFill>
                  <a:schemeClr val="bg1">
                    <a:lumMod val="50000"/>
                  </a:schemeClr>
                </a:solidFill>
                <a:latin typeface="Arial" pitchFamily="34" charset="0"/>
                <a:cs typeface="Arial" pitchFamily="34" charset="0"/>
              </a:rPr>
              <a:t>Strutturali</a:t>
            </a:r>
            <a:endParaRPr lang="en-US" sz="2000" dirty="0">
              <a:solidFill>
                <a:schemeClr val="bg1">
                  <a:lumMod val="50000"/>
                </a:schemeClr>
              </a:solidFill>
              <a:latin typeface="Arial" pitchFamily="34" charset="0"/>
              <a:cs typeface="Arial" pitchFamily="34" charset="0"/>
            </a:endParaRPr>
          </a:p>
          <a:p>
            <a:pPr marL="457200" indent="-457200">
              <a:buFontTx/>
              <a:buAutoNum type="arabicPlain" startAt="1988"/>
              <a:defRPr/>
            </a:pPr>
            <a:r>
              <a:rPr lang="en-US" sz="2000" b="1" dirty="0">
                <a:solidFill>
                  <a:schemeClr val="bg1">
                    <a:lumMod val="50000"/>
                  </a:schemeClr>
                </a:solidFill>
                <a:latin typeface="Arial" pitchFamily="34" charset="0"/>
                <a:cs typeface="Arial" pitchFamily="34" charset="0"/>
              </a:rPr>
              <a:t>  </a:t>
            </a:r>
            <a:r>
              <a:rPr lang="en-US" sz="2000" dirty="0">
                <a:solidFill>
                  <a:schemeClr val="bg1">
                    <a:lumMod val="50000"/>
                  </a:schemeClr>
                </a:solidFill>
                <a:latin typeface="Arial" pitchFamily="34" charset="0"/>
                <a:cs typeface="Arial" pitchFamily="34" charset="0"/>
              </a:rPr>
              <a:t>Cade </a:t>
            </a:r>
            <a:r>
              <a:rPr lang="en-US" sz="2000" dirty="0" err="1">
                <a:solidFill>
                  <a:schemeClr val="bg1">
                    <a:lumMod val="50000"/>
                  </a:schemeClr>
                </a:solidFill>
                <a:latin typeface="Arial" pitchFamily="34" charset="0"/>
                <a:cs typeface="Arial" pitchFamily="34" charset="0"/>
              </a:rPr>
              <a:t>il</a:t>
            </a:r>
            <a:r>
              <a:rPr lang="en-US" sz="2000" dirty="0">
                <a:solidFill>
                  <a:schemeClr val="bg1">
                    <a:lumMod val="50000"/>
                  </a:schemeClr>
                </a:solidFill>
                <a:latin typeface="Arial" pitchFamily="34" charset="0"/>
                <a:cs typeface="Arial" pitchFamily="34" charset="0"/>
              </a:rPr>
              <a:t> </a:t>
            </a:r>
            <a:r>
              <a:rPr lang="en-US" sz="2000" dirty="0" err="1">
                <a:solidFill>
                  <a:schemeClr val="bg1">
                    <a:lumMod val="50000"/>
                  </a:schemeClr>
                </a:solidFill>
                <a:latin typeface="Arial" pitchFamily="34" charset="0"/>
                <a:cs typeface="Arial" pitchFamily="34" charset="0"/>
              </a:rPr>
              <a:t>Muro</a:t>
            </a:r>
            <a:r>
              <a:rPr lang="en-US" sz="2000" dirty="0">
                <a:solidFill>
                  <a:schemeClr val="bg1">
                    <a:lumMod val="50000"/>
                  </a:schemeClr>
                </a:solidFill>
                <a:latin typeface="Arial" pitchFamily="34" charset="0"/>
                <a:cs typeface="Arial" pitchFamily="34" charset="0"/>
              </a:rPr>
              <a:t> </a:t>
            </a:r>
            <a:r>
              <a:rPr lang="en-US" sz="2000" dirty="0" err="1">
                <a:solidFill>
                  <a:schemeClr val="bg1">
                    <a:lumMod val="50000"/>
                  </a:schemeClr>
                </a:solidFill>
                <a:latin typeface="Arial" pitchFamily="34" charset="0"/>
                <a:cs typeface="Arial" pitchFamily="34" charset="0"/>
              </a:rPr>
              <a:t>di</a:t>
            </a:r>
            <a:r>
              <a:rPr lang="en-US" sz="2000" dirty="0">
                <a:solidFill>
                  <a:schemeClr val="bg1">
                    <a:lumMod val="50000"/>
                  </a:schemeClr>
                </a:solidFill>
                <a:latin typeface="Arial" pitchFamily="34" charset="0"/>
                <a:cs typeface="Arial" pitchFamily="34" charset="0"/>
              </a:rPr>
              <a:t> </a:t>
            </a:r>
            <a:r>
              <a:rPr lang="en-US" sz="2000" dirty="0" err="1">
                <a:solidFill>
                  <a:schemeClr val="bg1">
                    <a:lumMod val="50000"/>
                  </a:schemeClr>
                </a:solidFill>
                <a:latin typeface="Arial" pitchFamily="34" charset="0"/>
                <a:cs typeface="Arial" pitchFamily="34" charset="0"/>
              </a:rPr>
              <a:t>Berlino</a:t>
            </a:r>
            <a:endParaRPr lang="en-US" sz="2000" dirty="0">
              <a:solidFill>
                <a:schemeClr val="bg1">
                  <a:lumMod val="50000"/>
                </a:schemeClr>
              </a:solidFill>
              <a:latin typeface="Arial" pitchFamily="34" charset="0"/>
              <a:cs typeface="Arial" pitchFamily="34" charset="0"/>
            </a:endParaRPr>
          </a:p>
          <a:p>
            <a:pPr>
              <a:defRPr/>
            </a:pPr>
            <a:r>
              <a:rPr lang="en-US" sz="2000" b="1" dirty="0">
                <a:solidFill>
                  <a:schemeClr val="bg1">
                    <a:lumMod val="50000"/>
                  </a:schemeClr>
                </a:solidFill>
                <a:latin typeface="Arial" pitchFamily="34" charset="0"/>
                <a:cs typeface="Arial" pitchFamily="34" charset="0"/>
              </a:rPr>
              <a:t>1993  </a:t>
            </a:r>
            <a:r>
              <a:rPr lang="en-US" sz="2000" dirty="0" err="1">
                <a:solidFill>
                  <a:schemeClr val="bg1">
                    <a:lumMod val="50000"/>
                  </a:schemeClr>
                </a:solidFill>
                <a:latin typeface="Arial" pitchFamily="34" charset="0"/>
                <a:cs typeface="Arial" pitchFamily="34" charset="0"/>
              </a:rPr>
              <a:t>Trattato</a:t>
            </a:r>
            <a:r>
              <a:rPr lang="en-US" sz="2000" dirty="0">
                <a:solidFill>
                  <a:schemeClr val="bg1">
                    <a:lumMod val="50000"/>
                  </a:schemeClr>
                </a:solidFill>
                <a:latin typeface="Arial" pitchFamily="34" charset="0"/>
                <a:cs typeface="Arial" pitchFamily="34" charset="0"/>
              </a:rPr>
              <a:t> </a:t>
            </a:r>
            <a:r>
              <a:rPr lang="en-US" sz="2000" dirty="0" err="1">
                <a:solidFill>
                  <a:schemeClr val="bg1">
                    <a:lumMod val="50000"/>
                  </a:schemeClr>
                </a:solidFill>
                <a:latin typeface="Arial" pitchFamily="34" charset="0"/>
                <a:cs typeface="Arial" pitchFamily="34" charset="0"/>
              </a:rPr>
              <a:t>di</a:t>
            </a:r>
            <a:r>
              <a:rPr lang="en-US" sz="2000" dirty="0">
                <a:solidFill>
                  <a:schemeClr val="bg1">
                    <a:lumMod val="50000"/>
                  </a:schemeClr>
                </a:solidFill>
                <a:latin typeface="Arial" pitchFamily="34" charset="0"/>
                <a:cs typeface="Arial" pitchFamily="34" charset="0"/>
              </a:rPr>
              <a:t> Maastricht e </a:t>
            </a:r>
            <a:r>
              <a:rPr lang="en-US" sz="2000" dirty="0" err="1">
                <a:solidFill>
                  <a:schemeClr val="bg1">
                    <a:lumMod val="50000"/>
                  </a:schemeClr>
                </a:solidFill>
                <a:latin typeface="Arial" pitchFamily="34" charset="0"/>
                <a:cs typeface="Arial" pitchFamily="34" charset="0"/>
              </a:rPr>
              <a:t>nascita</a:t>
            </a:r>
            <a:r>
              <a:rPr lang="en-US" sz="2000" dirty="0">
                <a:solidFill>
                  <a:schemeClr val="bg1">
                    <a:lumMod val="50000"/>
                  </a:schemeClr>
                </a:solidFill>
                <a:latin typeface="Arial" pitchFamily="34" charset="0"/>
                <a:cs typeface="Arial" pitchFamily="34" charset="0"/>
              </a:rPr>
              <a:t> </a:t>
            </a:r>
            <a:r>
              <a:rPr lang="en-US" sz="2000" dirty="0" err="1">
                <a:solidFill>
                  <a:schemeClr val="bg1">
                    <a:lumMod val="50000"/>
                  </a:schemeClr>
                </a:solidFill>
                <a:latin typeface="Arial" pitchFamily="34" charset="0"/>
                <a:cs typeface="Arial" pitchFamily="34" charset="0"/>
              </a:rPr>
              <a:t>dell’Unione</a:t>
            </a:r>
            <a:r>
              <a:rPr lang="en-US" sz="2000" dirty="0">
                <a:solidFill>
                  <a:schemeClr val="bg1">
                    <a:lumMod val="50000"/>
                  </a:schemeClr>
                </a:solidFill>
                <a:latin typeface="Arial" pitchFamily="34" charset="0"/>
                <a:cs typeface="Arial" pitchFamily="34" charset="0"/>
              </a:rPr>
              <a:t> </a:t>
            </a:r>
            <a:r>
              <a:rPr lang="en-US" sz="2000" dirty="0" err="1">
                <a:solidFill>
                  <a:schemeClr val="bg1">
                    <a:lumMod val="50000"/>
                  </a:schemeClr>
                </a:solidFill>
                <a:latin typeface="Arial" pitchFamily="34" charset="0"/>
                <a:cs typeface="Arial" pitchFamily="34" charset="0"/>
              </a:rPr>
              <a:t>Europea</a:t>
            </a:r>
            <a:r>
              <a:rPr lang="en-US" sz="2000" dirty="0">
                <a:solidFill>
                  <a:schemeClr val="bg1">
                    <a:lumMod val="50000"/>
                  </a:schemeClr>
                </a:solidFill>
                <a:latin typeface="Arial" pitchFamily="34" charset="0"/>
                <a:cs typeface="Arial" pitchFamily="34" charset="0"/>
              </a:rPr>
              <a:t> 	(UE)</a:t>
            </a:r>
          </a:p>
          <a:p>
            <a:pPr marL="457200" indent="-457200">
              <a:buAutoNum type="arabicPlain" startAt="2002"/>
              <a:defRPr/>
            </a:pPr>
            <a:r>
              <a:rPr lang="en-US" sz="2000" b="1" dirty="0" smtClean="0">
                <a:solidFill>
                  <a:schemeClr val="bg1">
                    <a:lumMod val="50000"/>
                  </a:schemeClr>
                </a:solidFill>
                <a:latin typeface="Arial" pitchFamily="34" charset="0"/>
                <a:cs typeface="Arial" pitchFamily="34" charset="0"/>
              </a:rPr>
              <a:t>  </a:t>
            </a:r>
            <a:r>
              <a:rPr lang="en-US" sz="2000" dirty="0" err="1" smtClean="0">
                <a:solidFill>
                  <a:schemeClr val="bg1">
                    <a:lumMod val="50000"/>
                  </a:schemeClr>
                </a:solidFill>
                <a:latin typeface="Arial" pitchFamily="34" charset="0"/>
                <a:cs typeface="Arial" pitchFamily="34" charset="0"/>
              </a:rPr>
              <a:t>Viene</a:t>
            </a:r>
            <a:r>
              <a:rPr lang="en-US" sz="2000" dirty="0" smtClean="0">
                <a:solidFill>
                  <a:schemeClr val="bg1">
                    <a:lumMod val="50000"/>
                  </a:schemeClr>
                </a:solidFill>
                <a:latin typeface="Arial" pitchFamily="34" charset="0"/>
                <a:cs typeface="Arial" pitchFamily="34" charset="0"/>
              </a:rPr>
              <a:t> </a:t>
            </a:r>
            <a:r>
              <a:rPr lang="en-US" sz="2000" dirty="0" err="1">
                <a:solidFill>
                  <a:schemeClr val="bg1">
                    <a:lumMod val="50000"/>
                  </a:schemeClr>
                </a:solidFill>
                <a:latin typeface="Arial" pitchFamily="34" charset="0"/>
                <a:cs typeface="Arial" pitchFamily="34" charset="0"/>
              </a:rPr>
              <a:t>messa</a:t>
            </a:r>
            <a:r>
              <a:rPr lang="en-US" sz="2000" dirty="0">
                <a:solidFill>
                  <a:schemeClr val="bg1">
                    <a:lumMod val="50000"/>
                  </a:schemeClr>
                </a:solidFill>
                <a:latin typeface="Arial" pitchFamily="34" charset="0"/>
                <a:cs typeface="Arial" pitchFamily="34" charset="0"/>
              </a:rPr>
              <a:t> in </a:t>
            </a:r>
            <a:r>
              <a:rPr lang="en-US" sz="2000" dirty="0" err="1">
                <a:solidFill>
                  <a:schemeClr val="bg1">
                    <a:lumMod val="50000"/>
                  </a:schemeClr>
                </a:solidFill>
                <a:latin typeface="Arial" pitchFamily="34" charset="0"/>
                <a:cs typeface="Arial" pitchFamily="34" charset="0"/>
              </a:rPr>
              <a:t>circolazione</a:t>
            </a:r>
            <a:r>
              <a:rPr lang="en-US" sz="2000" dirty="0">
                <a:solidFill>
                  <a:schemeClr val="bg1">
                    <a:lumMod val="50000"/>
                  </a:schemeClr>
                </a:solidFill>
                <a:latin typeface="Arial" pitchFamily="34" charset="0"/>
                <a:cs typeface="Arial" pitchFamily="34" charset="0"/>
              </a:rPr>
              <a:t> </a:t>
            </a:r>
            <a:r>
              <a:rPr lang="en-US" sz="2000" dirty="0" err="1" smtClean="0">
                <a:solidFill>
                  <a:schemeClr val="bg1">
                    <a:lumMod val="50000"/>
                  </a:schemeClr>
                </a:solidFill>
                <a:latin typeface="Arial" pitchFamily="34" charset="0"/>
                <a:cs typeface="Arial" pitchFamily="34" charset="0"/>
              </a:rPr>
              <a:t>l’euro</a:t>
            </a:r>
            <a:endParaRPr lang="en-US" sz="2000" dirty="0">
              <a:solidFill>
                <a:schemeClr val="bg1">
                  <a:lumMod val="50000"/>
                </a:schemeClr>
              </a:solidFill>
              <a:latin typeface="Arial" pitchFamily="34" charset="0"/>
              <a:cs typeface="Arial" pitchFamily="34" charset="0"/>
            </a:endParaRPr>
          </a:p>
          <a:p>
            <a:pPr>
              <a:defRPr/>
            </a:pPr>
            <a:r>
              <a:rPr lang="en-US" sz="2000" b="1" dirty="0">
                <a:solidFill>
                  <a:schemeClr val="bg1">
                    <a:lumMod val="50000"/>
                  </a:schemeClr>
                </a:solidFill>
                <a:latin typeface="Arial" pitchFamily="34" charset="0"/>
                <a:cs typeface="Arial" pitchFamily="34" charset="0"/>
              </a:rPr>
              <a:t>2007  </a:t>
            </a:r>
            <a:r>
              <a:rPr lang="en-US" sz="2000" dirty="0">
                <a:solidFill>
                  <a:schemeClr val="bg1">
                    <a:lumMod val="50000"/>
                  </a:schemeClr>
                </a:solidFill>
                <a:latin typeface="Arial" pitchFamily="34" charset="0"/>
                <a:cs typeface="Arial" pitchFamily="34" charset="0"/>
              </a:rPr>
              <a:t>L’UE ha 27 </a:t>
            </a:r>
            <a:r>
              <a:rPr lang="en-US" sz="2000" dirty="0" err="1">
                <a:solidFill>
                  <a:schemeClr val="bg1">
                    <a:lumMod val="50000"/>
                  </a:schemeClr>
                </a:solidFill>
                <a:latin typeface="Arial" pitchFamily="34" charset="0"/>
                <a:cs typeface="Arial" pitchFamily="34" charset="0"/>
              </a:rPr>
              <a:t>Stati</a:t>
            </a:r>
            <a:r>
              <a:rPr lang="en-US" sz="2000" dirty="0">
                <a:solidFill>
                  <a:schemeClr val="bg1">
                    <a:lumMod val="50000"/>
                  </a:schemeClr>
                </a:solidFill>
                <a:latin typeface="Arial" pitchFamily="34" charset="0"/>
                <a:cs typeface="Arial" pitchFamily="34" charset="0"/>
              </a:rPr>
              <a:t> </a:t>
            </a:r>
            <a:r>
              <a:rPr lang="en-US" sz="2000" dirty="0" err="1" smtClean="0">
                <a:solidFill>
                  <a:schemeClr val="bg1">
                    <a:lumMod val="50000"/>
                  </a:schemeClr>
                </a:solidFill>
                <a:latin typeface="Arial" pitchFamily="34" charset="0"/>
                <a:cs typeface="Arial" pitchFamily="34" charset="0"/>
              </a:rPr>
              <a:t>membri</a:t>
            </a:r>
            <a:r>
              <a:rPr lang="en-US" sz="2000" dirty="0" smtClean="0">
                <a:solidFill>
                  <a:schemeClr val="bg1">
                    <a:lumMod val="50000"/>
                  </a:schemeClr>
                </a:solidFill>
                <a:latin typeface="Arial" pitchFamily="34" charset="0"/>
                <a:cs typeface="Arial" pitchFamily="34" charset="0"/>
              </a:rPr>
              <a:t> </a:t>
            </a:r>
            <a:endParaRPr lang="en-US" sz="2000" dirty="0">
              <a:solidFill>
                <a:schemeClr val="bg1">
                  <a:lumMod val="50000"/>
                </a:schemeClr>
              </a:solidFill>
              <a:latin typeface="Arial" pitchFamily="34" charset="0"/>
              <a:cs typeface="Arial" pitchFamily="34" charset="0"/>
            </a:endParaRPr>
          </a:p>
          <a:p>
            <a:pPr>
              <a:defRPr/>
            </a:pPr>
            <a:r>
              <a:rPr lang="en-US" sz="2000" b="1" dirty="0" smtClean="0">
                <a:solidFill>
                  <a:schemeClr val="bg1">
                    <a:lumMod val="50000"/>
                  </a:schemeClr>
                </a:solidFill>
                <a:latin typeface="Arial" pitchFamily="34" charset="0"/>
                <a:cs typeface="Arial" pitchFamily="34" charset="0"/>
              </a:rPr>
              <a:t>2009  </a:t>
            </a:r>
            <a:r>
              <a:rPr lang="en-US" sz="2000" dirty="0" err="1" smtClean="0">
                <a:solidFill>
                  <a:schemeClr val="bg1">
                    <a:lumMod val="50000"/>
                  </a:schemeClr>
                </a:solidFill>
                <a:latin typeface="Arial" pitchFamily="34" charset="0"/>
                <a:cs typeface="Arial" pitchFamily="34" charset="0"/>
              </a:rPr>
              <a:t>Entra</a:t>
            </a:r>
            <a:r>
              <a:rPr lang="en-US" sz="2000" dirty="0" smtClean="0">
                <a:solidFill>
                  <a:schemeClr val="bg1">
                    <a:lumMod val="50000"/>
                  </a:schemeClr>
                </a:solidFill>
                <a:latin typeface="Arial" pitchFamily="34" charset="0"/>
                <a:cs typeface="Arial" pitchFamily="34" charset="0"/>
              </a:rPr>
              <a:t> </a:t>
            </a:r>
            <a:r>
              <a:rPr lang="en-US" sz="2000" dirty="0">
                <a:solidFill>
                  <a:schemeClr val="bg1">
                    <a:lumMod val="50000"/>
                  </a:schemeClr>
                </a:solidFill>
                <a:latin typeface="Arial" pitchFamily="34" charset="0"/>
                <a:cs typeface="Arial" pitchFamily="34" charset="0"/>
              </a:rPr>
              <a:t>in </a:t>
            </a:r>
            <a:r>
              <a:rPr lang="en-US" sz="2000" dirty="0" err="1">
                <a:solidFill>
                  <a:schemeClr val="bg1">
                    <a:lumMod val="50000"/>
                  </a:schemeClr>
                </a:solidFill>
                <a:latin typeface="Arial" pitchFamily="34" charset="0"/>
                <a:cs typeface="Arial" pitchFamily="34" charset="0"/>
              </a:rPr>
              <a:t>vigore</a:t>
            </a:r>
            <a:r>
              <a:rPr lang="en-US" sz="2000" dirty="0">
                <a:solidFill>
                  <a:schemeClr val="bg1">
                    <a:lumMod val="50000"/>
                  </a:schemeClr>
                </a:solidFill>
                <a:latin typeface="Arial" pitchFamily="34" charset="0"/>
                <a:cs typeface="Arial" pitchFamily="34" charset="0"/>
              </a:rPr>
              <a:t> </a:t>
            </a:r>
            <a:r>
              <a:rPr lang="en-US" sz="2000" dirty="0" err="1">
                <a:solidFill>
                  <a:schemeClr val="bg1">
                    <a:lumMod val="50000"/>
                  </a:schemeClr>
                </a:solidFill>
                <a:latin typeface="Arial" pitchFamily="34" charset="0"/>
                <a:cs typeface="Arial" pitchFamily="34" charset="0"/>
              </a:rPr>
              <a:t>il</a:t>
            </a:r>
            <a:r>
              <a:rPr lang="en-US" sz="2000" dirty="0">
                <a:solidFill>
                  <a:schemeClr val="bg1">
                    <a:lumMod val="50000"/>
                  </a:schemeClr>
                </a:solidFill>
                <a:latin typeface="Arial" pitchFamily="34" charset="0"/>
                <a:cs typeface="Arial" pitchFamily="34" charset="0"/>
              </a:rPr>
              <a:t> </a:t>
            </a:r>
            <a:r>
              <a:rPr lang="en-US" sz="2000" dirty="0" err="1">
                <a:solidFill>
                  <a:schemeClr val="bg1">
                    <a:lumMod val="50000"/>
                  </a:schemeClr>
                </a:solidFill>
                <a:latin typeface="Arial" pitchFamily="34" charset="0"/>
                <a:cs typeface="Arial" pitchFamily="34" charset="0"/>
              </a:rPr>
              <a:t>Trattato</a:t>
            </a:r>
            <a:r>
              <a:rPr lang="en-US" sz="2000" dirty="0">
                <a:solidFill>
                  <a:schemeClr val="bg1">
                    <a:lumMod val="50000"/>
                  </a:schemeClr>
                </a:solidFill>
                <a:latin typeface="Arial" pitchFamily="34" charset="0"/>
                <a:cs typeface="Arial" pitchFamily="34" charset="0"/>
              </a:rPr>
              <a:t> </a:t>
            </a:r>
            <a:r>
              <a:rPr lang="en-US" sz="2000" dirty="0" err="1">
                <a:solidFill>
                  <a:schemeClr val="bg1">
                    <a:lumMod val="50000"/>
                  </a:schemeClr>
                </a:solidFill>
                <a:latin typeface="Arial" pitchFamily="34" charset="0"/>
                <a:cs typeface="Arial" pitchFamily="34" charset="0"/>
              </a:rPr>
              <a:t>di</a:t>
            </a:r>
            <a:r>
              <a:rPr lang="en-US" sz="2000" dirty="0">
                <a:solidFill>
                  <a:schemeClr val="bg1">
                    <a:lumMod val="50000"/>
                  </a:schemeClr>
                </a:solidFill>
                <a:latin typeface="Arial" pitchFamily="34" charset="0"/>
                <a:cs typeface="Arial" pitchFamily="34" charset="0"/>
              </a:rPr>
              <a:t> </a:t>
            </a:r>
            <a:r>
              <a:rPr lang="en-US" sz="2000" dirty="0" err="1">
                <a:solidFill>
                  <a:schemeClr val="bg1">
                    <a:lumMod val="50000"/>
                  </a:schemeClr>
                </a:solidFill>
                <a:latin typeface="Arial" pitchFamily="34" charset="0"/>
                <a:cs typeface="Arial" pitchFamily="34" charset="0"/>
              </a:rPr>
              <a:t>Lisbona</a:t>
            </a:r>
            <a:r>
              <a:rPr lang="en-US" sz="2000" dirty="0">
                <a:solidFill>
                  <a:schemeClr val="bg1">
                    <a:lumMod val="50000"/>
                  </a:schemeClr>
                </a:solidFill>
                <a:latin typeface="Arial" pitchFamily="34" charset="0"/>
                <a:cs typeface="Arial" pitchFamily="34" charset="0"/>
              </a:rPr>
              <a:t>, </a:t>
            </a:r>
            <a:br>
              <a:rPr lang="en-US" sz="2000" dirty="0">
                <a:solidFill>
                  <a:schemeClr val="bg1">
                    <a:lumMod val="50000"/>
                  </a:schemeClr>
                </a:solidFill>
                <a:latin typeface="Arial" pitchFamily="34" charset="0"/>
                <a:cs typeface="Arial" pitchFamily="34" charset="0"/>
              </a:rPr>
            </a:br>
            <a:r>
              <a:rPr lang="en-US" sz="2000" dirty="0">
                <a:solidFill>
                  <a:schemeClr val="bg1">
                    <a:lumMod val="50000"/>
                  </a:schemeClr>
                </a:solidFill>
                <a:latin typeface="Arial" pitchFamily="34" charset="0"/>
                <a:cs typeface="Arial" pitchFamily="34" charset="0"/>
              </a:rPr>
              <a:t>                </a:t>
            </a:r>
            <a:r>
              <a:rPr lang="en-US" sz="2000" dirty="0" err="1">
                <a:solidFill>
                  <a:schemeClr val="bg1">
                    <a:lumMod val="50000"/>
                  </a:schemeClr>
                </a:solidFill>
                <a:latin typeface="Arial" pitchFamily="34" charset="0"/>
                <a:cs typeface="Arial" pitchFamily="34" charset="0"/>
              </a:rPr>
              <a:t>che</a:t>
            </a:r>
            <a:r>
              <a:rPr lang="en-US" sz="2000" dirty="0">
                <a:solidFill>
                  <a:schemeClr val="bg1">
                    <a:lumMod val="50000"/>
                  </a:schemeClr>
                </a:solidFill>
                <a:latin typeface="Arial" pitchFamily="34" charset="0"/>
                <a:cs typeface="Arial" pitchFamily="34" charset="0"/>
              </a:rPr>
              <a:t> cambia le </a:t>
            </a:r>
            <a:r>
              <a:rPr lang="en-US" sz="2000" dirty="0" err="1">
                <a:solidFill>
                  <a:schemeClr val="bg1">
                    <a:lumMod val="50000"/>
                  </a:schemeClr>
                </a:solidFill>
                <a:latin typeface="Arial" pitchFamily="34" charset="0"/>
                <a:cs typeface="Arial" pitchFamily="34" charset="0"/>
              </a:rPr>
              <a:t>modalità</a:t>
            </a:r>
            <a:r>
              <a:rPr lang="en-US" sz="2000" dirty="0">
                <a:solidFill>
                  <a:schemeClr val="bg1">
                    <a:lumMod val="50000"/>
                  </a:schemeClr>
                </a:solidFill>
                <a:latin typeface="Arial" pitchFamily="34" charset="0"/>
                <a:cs typeface="Arial" pitchFamily="34" charset="0"/>
              </a:rPr>
              <a:t> </a:t>
            </a:r>
            <a:r>
              <a:rPr lang="en-US" sz="2000" dirty="0" err="1">
                <a:solidFill>
                  <a:schemeClr val="bg1">
                    <a:lumMod val="50000"/>
                  </a:schemeClr>
                </a:solidFill>
                <a:latin typeface="Arial" pitchFamily="34" charset="0"/>
                <a:cs typeface="Arial" pitchFamily="34" charset="0"/>
              </a:rPr>
              <a:t>di</a:t>
            </a:r>
            <a:r>
              <a:rPr lang="en-US" sz="2000" dirty="0">
                <a:solidFill>
                  <a:schemeClr val="bg1">
                    <a:lumMod val="50000"/>
                  </a:schemeClr>
                </a:solidFill>
                <a:latin typeface="Arial" pitchFamily="34" charset="0"/>
                <a:cs typeface="Arial" pitchFamily="34" charset="0"/>
              </a:rPr>
              <a:t> </a:t>
            </a:r>
            <a:r>
              <a:rPr lang="en-US" sz="2000" dirty="0" err="1">
                <a:solidFill>
                  <a:schemeClr val="bg1">
                    <a:lumMod val="50000"/>
                  </a:schemeClr>
                </a:solidFill>
                <a:latin typeface="Arial" pitchFamily="34" charset="0"/>
                <a:cs typeface="Arial" pitchFamily="34" charset="0"/>
              </a:rPr>
              <a:t>funzionamento</a:t>
            </a:r>
            <a:r>
              <a:rPr lang="en-US" sz="2000" dirty="0">
                <a:solidFill>
                  <a:schemeClr val="bg1">
                    <a:lumMod val="50000"/>
                  </a:schemeClr>
                </a:solidFill>
                <a:latin typeface="Arial" pitchFamily="34" charset="0"/>
                <a:cs typeface="Arial" pitchFamily="34" charset="0"/>
              </a:rPr>
              <a:t> </a:t>
            </a:r>
            <a:r>
              <a:rPr lang="en-US" sz="2000" dirty="0" err="1" smtClean="0">
                <a:solidFill>
                  <a:schemeClr val="bg1">
                    <a:lumMod val="50000"/>
                  </a:schemeClr>
                </a:solidFill>
                <a:latin typeface="Arial" pitchFamily="34" charset="0"/>
                <a:cs typeface="Arial" pitchFamily="34" charset="0"/>
              </a:rPr>
              <a:t>dell’UE</a:t>
            </a:r>
            <a:endParaRPr lang="en-US" sz="2000" dirty="0" smtClean="0">
              <a:solidFill>
                <a:schemeClr val="bg1">
                  <a:lumMod val="50000"/>
                </a:schemeClr>
              </a:solidFill>
              <a:latin typeface="Arial" pitchFamily="34" charset="0"/>
              <a:cs typeface="Arial" pitchFamily="34" charset="0"/>
            </a:endParaRPr>
          </a:p>
          <a:p>
            <a:pPr>
              <a:defRPr/>
            </a:pPr>
            <a:r>
              <a:rPr lang="en-US" sz="2000" b="1" dirty="0" smtClean="0">
                <a:solidFill>
                  <a:schemeClr val="bg1">
                    <a:lumMod val="50000"/>
                  </a:schemeClr>
                </a:solidFill>
                <a:latin typeface="Arial" pitchFamily="34" charset="0"/>
                <a:cs typeface="Arial" pitchFamily="34" charset="0"/>
              </a:rPr>
              <a:t>2013</a:t>
            </a:r>
            <a:r>
              <a:rPr lang="en-US" sz="2000" dirty="0" smtClean="0">
                <a:solidFill>
                  <a:schemeClr val="bg1">
                    <a:lumMod val="50000"/>
                  </a:schemeClr>
                </a:solidFill>
                <a:latin typeface="Arial" pitchFamily="34" charset="0"/>
                <a:cs typeface="Arial" pitchFamily="34" charset="0"/>
              </a:rPr>
              <a:t> </a:t>
            </a:r>
            <a:r>
              <a:rPr lang="en-US" sz="2000" dirty="0" err="1" smtClean="0">
                <a:solidFill>
                  <a:schemeClr val="bg1">
                    <a:lumMod val="50000"/>
                  </a:schemeClr>
                </a:solidFill>
                <a:latin typeface="Arial" pitchFamily="34" charset="0"/>
                <a:cs typeface="Arial" pitchFamily="34" charset="0"/>
              </a:rPr>
              <a:t>Entra</a:t>
            </a:r>
            <a:r>
              <a:rPr lang="en-US" sz="2000" dirty="0" smtClean="0">
                <a:solidFill>
                  <a:schemeClr val="bg1">
                    <a:lumMod val="50000"/>
                  </a:schemeClr>
                </a:solidFill>
                <a:latin typeface="Arial" pitchFamily="34" charset="0"/>
                <a:cs typeface="Arial" pitchFamily="34" charset="0"/>
              </a:rPr>
              <a:t> la </a:t>
            </a:r>
            <a:r>
              <a:rPr lang="en-US" sz="2000" dirty="0" err="1" smtClean="0">
                <a:solidFill>
                  <a:schemeClr val="bg1">
                    <a:lumMod val="50000"/>
                  </a:schemeClr>
                </a:solidFill>
                <a:latin typeface="Arial" pitchFamily="34" charset="0"/>
                <a:cs typeface="Arial" pitchFamily="34" charset="0"/>
              </a:rPr>
              <a:t>Croazia</a:t>
            </a:r>
            <a:r>
              <a:rPr lang="en-US" sz="2000" dirty="0" smtClean="0">
                <a:solidFill>
                  <a:schemeClr val="bg1">
                    <a:lumMod val="50000"/>
                  </a:schemeClr>
                </a:solidFill>
                <a:latin typeface="Arial" pitchFamily="34" charset="0"/>
                <a:cs typeface="Arial" pitchFamily="34" charset="0"/>
              </a:rPr>
              <a:t> (1° </a:t>
            </a:r>
            <a:r>
              <a:rPr lang="en-US" sz="2000" dirty="0" err="1" smtClean="0">
                <a:solidFill>
                  <a:schemeClr val="bg1">
                    <a:lumMod val="50000"/>
                  </a:schemeClr>
                </a:solidFill>
                <a:latin typeface="Arial" pitchFamily="34" charset="0"/>
                <a:cs typeface="Arial" pitchFamily="34" charset="0"/>
              </a:rPr>
              <a:t>luglio</a:t>
            </a:r>
            <a:r>
              <a:rPr lang="en-US" sz="2000" dirty="0" smtClean="0">
                <a:solidFill>
                  <a:schemeClr val="bg1">
                    <a:lumMod val="50000"/>
                  </a:schemeClr>
                </a:solidFill>
                <a:latin typeface="Arial" pitchFamily="34" charset="0"/>
                <a:cs typeface="Arial" pitchFamily="34" charset="0"/>
              </a:rPr>
              <a:t>)</a:t>
            </a:r>
            <a:endParaRPr lang="en-US" sz="2000" dirty="0">
              <a:solidFill>
                <a:schemeClr val="bg1">
                  <a:lumMod val="50000"/>
                </a:schemeClr>
              </a:solidFill>
              <a:latin typeface="Arial" pitchFamily="34" charset="0"/>
              <a:cs typeface="Arial" pitchFamily="34" charset="0"/>
            </a:endParaRPr>
          </a:p>
        </p:txBody>
      </p:sp>
      <p:sp>
        <p:nvSpPr>
          <p:cNvPr id="13315" name="Segnaposto numero diapositiva 2"/>
          <p:cNvSpPr txBox="1">
            <a:spLocks noChangeArrowheads="1"/>
          </p:cNvSpPr>
          <p:nvPr/>
        </p:nvSpPr>
        <p:spPr bwMode="auto">
          <a:xfrm>
            <a:off x="9104313" y="6356350"/>
            <a:ext cx="750887" cy="365125"/>
          </a:xfrm>
          <a:prstGeom prst="rect">
            <a:avLst/>
          </a:prstGeom>
          <a:noFill/>
          <a:ln w="9525">
            <a:noFill/>
            <a:miter lim="800000"/>
            <a:headEnd/>
            <a:tailEnd/>
          </a:ln>
        </p:spPr>
        <p:txBody>
          <a:bodyPr anchor="ctr"/>
          <a:lstStyle/>
          <a:p>
            <a:pPr algn="r"/>
            <a:fld id="{04C09F4F-7BF7-41E7-A9EA-9982DCA22469}" type="slidenum">
              <a:rPr lang="en-US" sz="1200" b="1">
                <a:solidFill>
                  <a:srgbClr val="FFFFFF"/>
                </a:solidFill>
                <a:latin typeface="Calibri" pitchFamily="34" charset="0"/>
              </a:rPr>
              <a:pPr algn="r"/>
              <a:t>4</a:t>
            </a:fld>
            <a:endParaRPr lang="en-US" sz="1200" b="1" dirty="0">
              <a:solidFill>
                <a:srgbClr val="FFFFFF"/>
              </a:solidFill>
              <a:latin typeface="Calibri" pitchFamily="34" charset="0"/>
            </a:endParaRPr>
          </a:p>
        </p:txBody>
      </p:sp>
      <p:sp>
        <p:nvSpPr>
          <p:cNvPr id="13316" name="CasellaDiTesto 3"/>
          <p:cNvSpPr txBox="1">
            <a:spLocks noChangeArrowheads="1"/>
          </p:cNvSpPr>
          <p:nvPr/>
        </p:nvSpPr>
        <p:spPr bwMode="auto">
          <a:xfrm>
            <a:off x="1857375" y="0"/>
            <a:ext cx="4751388" cy="523875"/>
          </a:xfrm>
          <a:prstGeom prst="rect">
            <a:avLst/>
          </a:prstGeom>
          <a:noFill/>
          <a:ln w="9525">
            <a:noFill/>
            <a:miter lim="800000"/>
            <a:headEnd/>
            <a:tailEnd/>
          </a:ln>
        </p:spPr>
        <p:txBody>
          <a:bodyPr>
            <a:spAutoFit/>
          </a:bodyPr>
          <a:lstStyle/>
          <a:p>
            <a:r>
              <a:rPr lang="it-IT" sz="2800" dirty="0" smtClean="0">
                <a:solidFill>
                  <a:srgbClr val="00AF35"/>
                </a:solidFill>
              </a:rPr>
              <a:t> </a:t>
            </a:r>
            <a:r>
              <a:rPr lang="it-IT" sz="2800" dirty="0">
                <a:solidFill>
                  <a:srgbClr val="00AF35"/>
                </a:solidFill>
              </a:rPr>
              <a:t>Tappe storiche</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84648" y="188640"/>
            <a:ext cx="6480720" cy="722296"/>
          </a:xfrm>
        </p:spPr>
        <p:txBody>
          <a:bodyPr/>
          <a:lstStyle/>
          <a:p>
            <a:pPr algn="ctr"/>
            <a:r>
              <a:rPr lang="it-IT" sz="1900" b="1" dirty="0" smtClean="0"/>
              <a:t>La Politica regionale di sviluppo dell’Ue 2014-2020: </a:t>
            </a:r>
            <a:br>
              <a:rPr lang="it-IT" sz="1900" b="1" dirty="0" smtClean="0"/>
            </a:br>
            <a:r>
              <a:rPr lang="it-IT" sz="1900" b="1" dirty="0" smtClean="0"/>
              <a:t>gli strumenti</a:t>
            </a:r>
            <a:r>
              <a:rPr lang="it-IT" sz="2000" dirty="0" smtClean="0"/>
              <a:t> </a:t>
            </a:r>
            <a:br>
              <a:rPr lang="it-IT" sz="2000" dirty="0" smtClean="0"/>
            </a:br>
            <a:endParaRPr lang="it-IT" sz="2000" dirty="0"/>
          </a:p>
        </p:txBody>
      </p:sp>
      <p:sp>
        <p:nvSpPr>
          <p:cNvPr id="3" name="Segnaposto contenuto 2"/>
          <p:cNvSpPr>
            <a:spLocks noGrp="1"/>
          </p:cNvSpPr>
          <p:nvPr>
            <p:ph idx="1"/>
          </p:nvPr>
        </p:nvSpPr>
        <p:spPr>
          <a:xfrm>
            <a:off x="776536" y="1124744"/>
            <a:ext cx="8424936" cy="4968552"/>
          </a:xfrm>
        </p:spPr>
        <p:txBody>
          <a:bodyPr/>
          <a:lstStyle/>
          <a:p>
            <a:pPr algn="just">
              <a:buNone/>
            </a:pPr>
            <a:endParaRPr lang="it-IT" sz="1600" dirty="0" smtClean="0"/>
          </a:p>
          <a:p>
            <a:pPr algn="just">
              <a:buNone/>
            </a:pPr>
            <a:endParaRPr lang="it-IT" sz="1600" dirty="0"/>
          </a:p>
          <a:p>
            <a:pPr algn="just">
              <a:buNone/>
            </a:pPr>
            <a:r>
              <a:rPr lang="it-IT" sz="1600" dirty="0" smtClean="0"/>
              <a:t>La politica regionale dell'UE è una politica di investimenti (cofinanziati da UE e Stato Membro) attuati tramite i Programmi Operativi (PO). Sostiene la creazione di posti di lavoro,  la  competitività,  la crescita  economica,  tenori  di vita  più elevati e lo sviluppo sostenibile.</a:t>
            </a:r>
          </a:p>
          <a:p>
            <a:pPr>
              <a:buNone/>
            </a:pPr>
            <a:r>
              <a:rPr lang="it-IT" sz="1600" dirty="0" smtClean="0"/>
              <a:t> </a:t>
            </a:r>
            <a:r>
              <a:rPr lang="it-IT" sz="1600" b="1" dirty="0" smtClean="0"/>
              <a:t>Gli investimenti sono finalizzati agli obiettivi della strategia Europa 2020.</a:t>
            </a:r>
          </a:p>
          <a:p>
            <a:pPr>
              <a:buNone/>
            </a:pPr>
            <a:r>
              <a:rPr lang="it-IT" sz="1600" dirty="0" smtClean="0"/>
              <a:t>La politica regionale di sviluppo dell’UE si attua attraverso:</a:t>
            </a:r>
          </a:p>
          <a:p>
            <a:pPr>
              <a:buFont typeface="Wingdings" pitchFamily="2" charset="2"/>
              <a:buChar char="Ø"/>
            </a:pPr>
            <a:r>
              <a:rPr lang="it-IT" sz="1600" dirty="0" smtClean="0"/>
              <a:t> Il Fondo Europeo di Sviluppo Regionale (</a:t>
            </a:r>
            <a:r>
              <a:rPr lang="it-IT" sz="1600" b="1" dirty="0" smtClean="0"/>
              <a:t>FESR</a:t>
            </a:r>
            <a:r>
              <a:rPr lang="it-IT" sz="1600" dirty="0" smtClean="0"/>
              <a:t>);</a:t>
            </a:r>
          </a:p>
          <a:p>
            <a:pPr>
              <a:buFont typeface="Wingdings" pitchFamily="2" charset="2"/>
              <a:buChar char="Ø"/>
            </a:pPr>
            <a:r>
              <a:rPr lang="it-IT" sz="1600" dirty="0" smtClean="0"/>
              <a:t> Il Fondo Sociale Europeo (</a:t>
            </a:r>
            <a:r>
              <a:rPr lang="it-IT" sz="1600" b="1" dirty="0" smtClean="0"/>
              <a:t>FSE</a:t>
            </a:r>
            <a:r>
              <a:rPr lang="it-IT" sz="1600" dirty="0" smtClean="0"/>
              <a:t>);</a:t>
            </a:r>
          </a:p>
          <a:p>
            <a:pPr>
              <a:buFont typeface="Wingdings" pitchFamily="2" charset="2"/>
              <a:buChar char="Ø"/>
            </a:pPr>
            <a:r>
              <a:rPr lang="it-IT" sz="1600" dirty="0" smtClean="0"/>
              <a:t> Il Fondo Europeo Agricolo per lo Sviluppo Rurale (</a:t>
            </a:r>
            <a:r>
              <a:rPr lang="it-IT" sz="1600" b="1" dirty="0" smtClean="0"/>
              <a:t>FEASR</a:t>
            </a:r>
            <a:r>
              <a:rPr lang="it-IT" sz="1600" dirty="0" smtClean="0"/>
              <a:t>)</a:t>
            </a:r>
          </a:p>
          <a:p>
            <a:pPr>
              <a:buFont typeface="Wingdings" pitchFamily="2" charset="2"/>
              <a:buChar char="Ø"/>
            </a:pPr>
            <a:r>
              <a:rPr lang="it-IT" sz="1600" dirty="0" smtClean="0"/>
              <a:t> Il Fondo Europeo per gli Affari Marittimi e la Pesca (</a:t>
            </a:r>
            <a:r>
              <a:rPr lang="it-IT" sz="1600" b="1" dirty="0" smtClean="0"/>
              <a:t>FEAMP</a:t>
            </a:r>
            <a:r>
              <a:rPr lang="it-IT" sz="1600" dirty="0" smtClean="0"/>
              <a:t>)</a:t>
            </a:r>
          </a:p>
          <a:p>
            <a:pPr>
              <a:buFont typeface="Wingdings" pitchFamily="2" charset="2"/>
              <a:buChar char="Ø"/>
            </a:pPr>
            <a:r>
              <a:rPr lang="it-IT" sz="1600" dirty="0" smtClean="0"/>
              <a:t> Il Fondo di Coesione (Stati membri con un RNL per abitante inferiore al 90 % della  media dell’UE a 27).</a:t>
            </a:r>
          </a:p>
          <a:p>
            <a:endParaRPr lang="it-IT" sz="900" b="1" dirty="0" smtClean="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56656" y="188640"/>
            <a:ext cx="7184832" cy="434264"/>
          </a:xfrm>
        </p:spPr>
        <p:txBody>
          <a:bodyPr/>
          <a:lstStyle/>
          <a:p>
            <a:r>
              <a:rPr lang="it-IT" sz="1900" b="1" dirty="0" smtClean="0"/>
              <a:t>La Politica regionale di sviluppo dell’Ue: gli strumenti</a:t>
            </a:r>
            <a:r>
              <a:rPr lang="it-IT" sz="2000" dirty="0" smtClean="0"/>
              <a:t> </a:t>
            </a:r>
            <a:br>
              <a:rPr lang="it-IT" sz="2000" dirty="0" smtClean="0"/>
            </a:br>
            <a:endParaRPr lang="it-IT" sz="2000" dirty="0"/>
          </a:p>
        </p:txBody>
      </p:sp>
      <p:sp>
        <p:nvSpPr>
          <p:cNvPr id="3" name="Segnaposto contenuto 2"/>
          <p:cNvSpPr>
            <a:spLocks noGrp="1"/>
          </p:cNvSpPr>
          <p:nvPr>
            <p:ph idx="1"/>
          </p:nvPr>
        </p:nvSpPr>
        <p:spPr>
          <a:xfrm>
            <a:off x="776536" y="620688"/>
            <a:ext cx="8280920" cy="5472608"/>
          </a:xfrm>
        </p:spPr>
        <p:txBody>
          <a:bodyPr/>
          <a:lstStyle/>
          <a:p>
            <a:pPr marL="0" indent="0">
              <a:buNone/>
            </a:pPr>
            <a:r>
              <a:rPr lang="it-IT" sz="1900" dirty="0" smtClean="0"/>
              <a:t> </a:t>
            </a:r>
            <a:r>
              <a:rPr lang="it-IT" sz="1900" b="1" dirty="0" smtClean="0"/>
              <a:t>Il Fondo Europeo di Sviluppo Regionale (FESR) :</a:t>
            </a:r>
          </a:p>
          <a:p>
            <a:pPr marL="0" indent="0" algn="just">
              <a:buNone/>
            </a:pPr>
            <a:r>
              <a:rPr lang="it-IT" sz="1900" dirty="0" smtClean="0">
                <a:latin typeface="Century Gothic" panose="020B0502020202020204" pitchFamily="34" charset="0"/>
              </a:rPr>
              <a:t>Contribuisce al finanziamento degli aiuti destinati a rafforzare la coesione economica, sociale e territoriale eliminando le principali disparità regionali tramite il sostegno allo sviluppo e all’adeguamento strutturale delle economie regionali. </a:t>
            </a:r>
            <a:r>
              <a:rPr lang="it-IT" sz="1900" b="1" dirty="0" smtClean="0">
                <a:latin typeface="Century Gothic" panose="020B0502020202020204" pitchFamily="34" charset="0"/>
                <a:ea typeface="Times New Roman"/>
                <a:cs typeface="Arial" panose="020B0604020202020204" pitchFamily="34" charset="0"/>
              </a:rPr>
              <a:t>Il FESR finanzia le politiche a sostegno della competitività del territorio.</a:t>
            </a:r>
          </a:p>
          <a:p>
            <a:pPr marL="0" indent="0" algn="just">
              <a:buNone/>
            </a:pPr>
            <a:r>
              <a:rPr lang="it-IT" sz="1900" b="1" dirty="0" smtClean="0">
                <a:latin typeface="Century Gothic" panose="020B0502020202020204" pitchFamily="34" charset="0"/>
                <a:ea typeface="Times New Roman"/>
                <a:cs typeface="Arial" panose="020B0604020202020204" pitchFamily="34" charset="0"/>
              </a:rPr>
              <a:t> </a:t>
            </a:r>
          </a:p>
          <a:p>
            <a:pPr marL="0" indent="0" algn="just">
              <a:buNone/>
            </a:pPr>
            <a:r>
              <a:rPr lang="it-IT" sz="1900" b="1" dirty="0" smtClean="0">
                <a:latin typeface="Arial" panose="020B0604020202020204" pitchFamily="34" charset="0"/>
                <a:ea typeface="Times New Roman"/>
                <a:cs typeface="Arial" panose="020B0604020202020204" pitchFamily="34" charset="0"/>
              </a:rPr>
              <a:t>Il Fondo sociale europeo (FSE) :</a:t>
            </a:r>
          </a:p>
          <a:p>
            <a:pPr marL="0" indent="0">
              <a:lnSpc>
                <a:spcPts val="600"/>
              </a:lnSpc>
              <a:spcBef>
                <a:spcPts val="15"/>
              </a:spcBef>
              <a:spcAft>
                <a:spcPts val="0"/>
              </a:spcAft>
              <a:buNone/>
            </a:pPr>
            <a:endParaRPr lang="it-IT" sz="1900" dirty="0">
              <a:latin typeface="Calibri"/>
              <a:ea typeface="Times New Roman"/>
              <a:cs typeface="Times New Roman"/>
            </a:endParaRPr>
          </a:p>
          <a:p>
            <a:pPr marL="0" indent="0" algn="just">
              <a:buNone/>
            </a:pPr>
            <a:r>
              <a:rPr lang="it-IT" sz="1900" spc="-5" dirty="0" smtClean="0">
                <a:latin typeface="Century Gothic" panose="020B0502020202020204" pitchFamily="34" charset="0"/>
                <a:ea typeface="Times New Roman"/>
                <a:cs typeface="Arial" panose="020B0604020202020204" pitchFamily="34" charset="0"/>
              </a:rPr>
              <a:t>P</a:t>
            </a:r>
            <a:r>
              <a:rPr lang="it-IT" sz="1900" spc="-10" dirty="0" smtClean="0">
                <a:latin typeface="Century Gothic" panose="020B0502020202020204" pitchFamily="34" charset="0"/>
                <a:ea typeface="Times New Roman"/>
                <a:cs typeface="Arial" panose="020B0604020202020204" pitchFamily="34" charset="0"/>
              </a:rPr>
              <a:t>r</a:t>
            </a:r>
            <a:r>
              <a:rPr lang="it-IT" sz="1900" spc="65" dirty="0" smtClean="0">
                <a:latin typeface="Century Gothic" panose="020B0502020202020204" pitchFamily="34" charset="0"/>
                <a:ea typeface="Times New Roman"/>
                <a:cs typeface="Arial" panose="020B0604020202020204" pitchFamily="34" charset="0"/>
              </a:rPr>
              <a:t>o</a:t>
            </a:r>
            <a:r>
              <a:rPr lang="it-IT" sz="1900" spc="-75" dirty="0" smtClean="0">
                <a:latin typeface="Century Gothic" panose="020B0502020202020204" pitchFamily="34" charset="0"/>
                <a:ea typeface="Times New Roman"/>
                <a:cs typeface="Arial" panose="020B0604020202020204" pitchFamily="34" charset="0"/>
              </a:rPr>
              <a:t>m</a:t>
            </a:r>
            <a:r>
              <a:rPr lang="it-IT" sz="1900" spc="45" dirty="0" smtClean="0">
                <a:latin typeface="Century Gothic" panose="020B0502020202020204" pitchFamily="34" charset="0"/>
                <a:ea typeface="Times New Roman"/>
                <a:cs typeface="Arial" panose="020B0604020202020204" pitchFamily="34" charset="0"/>
              </a:rPr>
              <a:t>u</a:t>
            </a:r>
            <a:r>
              <a:rPr lang="it-IT" sz="1900" spc="-10" dirty="0" smtClean="0">
                <a:latin typeface="Century Gothic" panose="020B0502020202020204" pitchFamily="34" charset="0"/>
                <a:ea typeface="Times New Roman"/>
                <a:cs typeface="Arial" panose="020B0604020202020204" pitchFamily="34" charset="0"/>
              </a:rPr>
              <a:t>o</a:t>
            </a:r>
            <a:r>
              <a:rPr lang="it-IT" sz="1900" dirty="0" smtClean="0">
                <a:latin typeface="Century Gothic" panose="020B0502020202020204" pitchFamily="34" charset="0"/>
                <a:ea typeface="Times New Roman"/>
                <a:cs typeface="Arial" panose="020B0604020202020204" pitchFamily="34" charset="0"/>
              </a:rPr>
              <a:t>ve </a:t>
            </a:r>
            <a:r>
              <a:rPr lang="it-IT" sz="1900" spc="155" dirty="0" smtClean="0">
                <a:latin typeface="Century Gothic" panose="020B0502020202020204" pitchFamily="34" charset="0"/>
                <a:ea typeface="Times New Roman"/>
                <a:cs typeface="Arial" panose="020B0604020202020204" pitchFamily="34" charset="0"/>
              </a:rPr>
              <a:t> </a:t>
            </a:r>
            <a:r>
              <a:rPr lang="it-IT" sz="1900" spc="-5" dirty="0" smtClean="0">
                <a:latin typeface="Century Gothic" panose="020B0502020202020204" pitchFamily="34" charset="0"/>
                <a:ea typeface="Times New Roman"/>
                <a:cs typeface="Arial" panose="020B0604020202020204" pitchFamily="34" charset="0"/>
              </a:rPr>
              <a:t>e</a:t>
            </a:r>
            <a:r>
              <a:rPr lang="it-IT" sz="1900" spc="-30" dirty="0" smtClean="0">
                <a:latin typeface="Century Gothic" panose="020B0502020202020204" pitchFamily="34" charset="0"/>
                <a:ea typeface="Times New Roman"/>
                <a:cs typeface="Arial" panose="020B0604020202020204" pitchFamily="34" charset="0"/>
              </a:rPr>
              <a:t>l</a:t>
            </a:r>
            <a:r>
              <a:rPr lang="it-IT" sz="1900" spc="-5" dirty="0" smtClean="0">
                <a:latin typeface="Century Gothic" panose="020B0502020202020204" pitchFamily="34" charset="0"/>
                <a:ea typeface="Times New Roman"/>
                <a:cs typeface="Arial" panose="020B0604020202020204" pitchFamily="34" charset="0"/>
              </a:rPr>
              <a:t>e</a:t>
            </a:r>
            <a:r>
              <a:rPr lang="it-IT" sz="1900" dirty="0" smtClean="0">
                <a:latin typeface="Century Gothic" panose="020B0502020202020204" pitchFamily="34" charset="0"/>
                <a:ea typeface="Times New Roman"/>
                <a:cs typeface="Arial" panose="020B0604020202020204" pitchFamily="34" charset="0"/>
              </a:rPr>
              <a:t>v</a:t>
            </a:r>
            <a:r>
              <a:rPr lang="it-IT" sz="1900" spc="-45" dirty="0" smtClean="0">
                <a:latin typeface="Century Gothic" panose="020B0502020202020204" pitchFamily="34" charset="0"/>
                <a:ea typeface="Times New Roman"/>
                <a:cs typeface="Arial" panose="020B0604020202020204" pitchFamily="34" charset="0"/>
              </a:rPr>
              <a:t>a</a:t>
            </a:r>
            <a:r>
              <a:rPr lang="it-IT" sz="1900" dirty="0" smtClean="0">
                <a:latin typeface="Century Gothic" panose="020B0502020202020204" pitchFamily="34" charset="0"/>
                <a:ea typeface="Times New Roman"/>
                <a:cs typeface="Arial" panose="020B0604020202020204" pitchFamily="34" charset="0"/>
              </a:rPr>
              <a:t>ti </a:t>
            </a:r>
            <a:r>
              <a:rPr lang="it-IT" sz="1900" spc="35" dirty="0" smtClean="0">
                <a:latin typeface="Century Gothic" panose="020B0502020202020204" pitchFamily="34" charset="0"/>
                <a:ea typeface="Times New Roman"/>
                <a:cs typeface="Arial" panose="020B0604020202020204" pitchFamily="34" charset="0"/>
              </a:rPr>
              <a:t> </a:t>
            </a:r>
            <a:r>
              <a:rPr lang="it-IT" sz="1900" spc="-30" dirty="0" smtClean="0">
                <a:latin typeface="Century Gothic" panose="020B0502020202020204" pitchFamily="34" charset="0"/>
                <a:ea typeface="Times New Roman"/>
                <a:cs typeface="Arial" panose="020B0604020202020204" pitchFamily="34" charset="0"/>
              </a:rPr>
              <a:t>li</a:t>
            </a:r>
            <a:r>
              <a:rPr lang="it-IT" sz="1900" dirty="0" smtClean="0">
                <a:latin typeface="Century Gothic" panose="020B0502020202020204" pitchFamily="34" charset="0"/>
                <a:ea typeface="Times New Roman"/>
                <a:cs typeface="Arial" panose="020B0604020202020204" pitchFamily="34" charset="0"/>
              </a:rPr>
              <a:t>v</a:t>
            </a:r>
            <a:r>
              <a:rPr lang="it-IT" sz="1900" spc="-5" dirty="0" smtClean="0">
                <a:latin typeface="Century Gothic" panose="020B0502020202020204" pitchFamily="34" charset="0"/>
                <a:ea typeface="Times New Roman"/>
                <a:cs typeface="Arial" panose="020B0604020202020204" pitchFamily="34" charset="0"/>
              </a:rPr>
              <a:t>e</a:t>
            </a:r>
            <a:r>
              <a:rPr lang="it-IT" sz="1900" spc="-30" dirty="0" smtClean="0">
                <a:latin typeface="Century Gothic" panose="020B0502020202020204" pitchFamily="34" charset="0"/>
                <a:ea typeface="Times New Roman"/>
                <a:cs typeface="Arial" panose="020B0604020202020204" pitchFamily="34" charset="0"/>
              </a:rPr>
              <a:t>ll</a:t>
            </a:r>
            <a:r>
              <a:rPr lang="it-IT" sz="1900" dirty="0" smtClean="0">
                <a:latin typeface="Century Gothic" panose="020B0502020202020204" pitchFamily="34" charset="0"/>
                <a:ea typeface="Times New Roman"/>
                <a:cs typeface="Arial" panose="020B0604020202020204" pitchFamily="34" charset="0"/>
              </a:rPr>
              <a:t>i </a:t>
            </a:r>
            <a:r>
              <a:rPr lang="it-IT" sz="1900" spc="135" dirty="0" smtClean="0">
                <a:latin typeface="Century Gothic" panose="020B0502020202020204" pitchFamily="34" charset="0"/>
                <a:ea typeface="Times New Roman"/>
                <a:cs typeface="Arial" panose="020B0604020202020204" pitchFamily="34" charset="0"/>
              </a:rPr>
              <a:t> </a:t>
            </a:r>
            <a:r>
              <a:rPr lang="it-IT" sz="1900" spc="25" dirty="0">
                <a:latin typeface="Century Gothic" panose="020B0502020202020204" pitchFamily="34" charset="0"/>
                <a:ea typeface="Times New Roman"/>
                <a:cs typeface="Arial" panose="020B0604020202020204" pitchFamily="34" charset="0"/>
              </a:rPr>
              <a:t>d</a:t>
            </a:r>
            <a:r>
              <a:rPr lang="it-IT" sz="1900" dirty="0">
                <a:latin typeface="Century Gothic" panose="020B0502020202020204" pitchFamily="34" charset="0"/>
                <a:ea typeface="Times New Roman"/>
                <a:cs typeface="Arial" panose="020B0604020202020204" pitchFamily="34" charset="0"/>
              </a:rPr>
              <a:t>i </a:t>
            </a:r>
            <a:r>
              <a:rPr lang="it-IT" sz="1900" spc="125" dirty="0">
                <a:latin typeface="Century Gothic" panose="020B0502020202020204" pitchFamily="34" charset="0"/>
                <a:ea typeface="Times New Roman"/>
                <a:cs typeface="Arial" panose="020B0604020202020204" pitchFamily="34" charset="0"/>
              </a:rPr>
              <a:t> </a:t>
            </a:r>
            <a:r>
              <a:rPr lang="it-IT" sz="1900" spc="-10" dirty="0">
                <a:latin typeface="Century Gothic" panose="020B0502020202020204" pitchFamily="34" charset="0"/>
                <a:ea typeface="Times New Roman"/>
                <a:cs typeface="Arial" panose="020B0604020202020204" pitchFamily="34" charset="0"/>
              </a:rPr>
              <a:t>o</a:t>
            </a:r>
            <a:r>
              <a:rPr lang="it-IT" sz="1900" dirty="0">
                <a:latin typeface="Century Gothic" panose="020B0502020202020204" pitchFamily="34" charset="0"/>
                <a:ea typeface="Times New Roman"/>
                <a:cs typeface="Arial" panose="020B0604020202020204" pitchFamily="34" charset="0"/>
              </a:rPr>
              <a:t>cc</a:t>
            </a:r>
            <a:r>
              <a:rPr lang="it-IT" sz="1900" spc="-30" dirty="0">
                <a:latin typeface="Century Gothic" panose="020B0502020202020204" pitchFamily="34" charset="0"/>
                <a:ea typeface="Times New Roman"/>
                <a:cs typeface="Arial" panose="020B0604020202020204" pitchFamily="34" charset="0"/>
              </a:rPr>
              <a:t>u</a:t>
            </a:r>
            <a:r>
              <a:rPr lang="it-IT" sz="1900" spc="30" dirty="0">
                <a:latin typeface="Century Gothic" panose="020B0502020202020204" pitchFamily="34" charset="0"/>
                <a:ea typeface="Times New Roman"/>
                <a:cs typeface="Arial" panose="020B0604020202020204" pitchFamily="34" charset="0"/>
              </a:rPr>
              <a:t>p</a:t>
            </a:r>
            <a:r>
              <a:rPr lang="it-IT" sz="1900" spc="25" dirty="0">
                <a:latin typeface="Century Gothic" panose="020B0502020202020204" pitchFamily="34" charset="0"/>
                <a:ea typeface="Times New Roman"/>
                <a:cs typeface="Arial" panose="020B0604020202020204" pitchFamily="34" charset="0"/>
              </a:rPr>
              <a:t>a</a:t>
            </a:r>
            <a:r>
              <a:rPr lang="it-IT" sz="1900" spc="55" dirty="0">
                <a:latin typeface="Century Gothic" panose="020B0502020202020204" pitchFamily="34" charset="0"/>
                <a:ea typeface="Times New Roman"/>
                <a:cs typeface="Arial" panose="020B0604020202020204" pitchFamily="34" charset="0"/>
              </a:rPr>
              <a:t>z</a:t>
            </a:r>
            <a:r>
              <a:rPr lang="it-IT" sz="1900" spc="-30" dirty="0">
                <a:latin typeface="Century Gothic" panose="020B0502020202020204" pitchFamily="34" charset="0"/>
                <a:ea typeface="Times New Roman"/>
                <a:cs typeface="Arial" panose="020B0604020202020204" pitchFamily="34" charset="0"/>
              </a:rPr>
              <a:t>i</a:t>
            </a:r>
            <a:r>
              <a:rPr lang="it-IT" sz="1900" spc="65" dirty="0">
                <a:latin typeface="Century Gothic" panose="020B0502020202020204" pitchFamily="34" charset="0"/>
                <a:ea typeface="Times New Roman"/>
                <a:cs typeface="Arial" panose="020B0604020202020204" pitchFamily="34" charset="0"/>
              </a:rPr>
              <a:t>o</a:t>
            </a:r>
            <a:r>
              <a:rPr lang="it-IT" sz="1900" spc="-30" dirty="0">
                <a:latin typeface="Century Gothic" panose="020B0502020202020204" pitchFamily="34" charset="0"/>
                <a:ea typeface="Times New Roman"/>
                <a:cs typeface="Arial" panose="020B0604020202020204" pitchFamily="34" charset="0"/>
              </a:rPr>
              <a:t>n</a:t>
            </a:r>
            <a:r>
              <a:rPr lang="it-IT" sz="1900" dirty="0">
                <a:latin typeface="Century Gothic" panose="020B0502020202020204" pitchFamily="34" charset="0"/>
                <a:ea typeface="Times New Roman"/>
                <a:cs typeface="Arial" panose="020B0604020202020204" pitchFamily="34" charset="0"/>
              </a:rPr>
              <a:t>e </a:t>
            </a:r>
            <a:r>
              <a:rPr lang="it-IT" sz="1900" spc="300" dirty="0">
                <a:latin typeface="Century Gothic" panose="020B0502020202020204" pitchFamily="34" charset="0"/>
                <a:ea typeface="Times New Roman"/>
                <a:cs typeface="Arial" panose="020B0604020202020204" pitchFamily="34" charset="0"/>
              </a:rPr>
              <a:t> </a:t>
            </a:r>
            <a:r>
              <a:rPr lang="it-IT" sz="1900" dirty="0">
                <a:latin typeface="Century Gothic" panose="020B0502020202020204" pitchFamily="34" charset="0"/>
                <a:ea typeface="Times New Roman"/>
                <a:cs typeface="Arial" panose="020B0604020202020204" pitchFamily="34" charset="0"/>
              </a:rPr>
              <a:t>e </a:t>
            </a:r>
            <a:r>
              <a:rPr lang="it-IT" sz="1900" spc="145" dirty="0">
                <a:latin typeface="Century Gothic" panose="020B0502020202020204" pitchFamily="34" charset="0"/>
                <a:ea typeface="Times New Roman"/>
                <a:cs typeface="Arial" panose="020B0604020202020204" pitchFamily="34" charset="0"/>
              </a:rPr>
              <a:t> </a:t>
            </a:r>
            <a:r>
              <a:rPr lang="it-IT" sz="1900" spc="25" dirty="0">
                <a:latin typeface="Century Gothic" panose="020B0502020202020204" pitchFamily="34" charset="0"/>
                <a:ea typeface="Times New Roman"/>
                <a:cs typeface="Arial" panose="020B0604020202020204" pitchFamily="34" charset="0"/>
              </a:rPr>
              <a:t>d</a:t>
            </a:r>
            <a:r>
              <a:rPr lang="it-IT" sz="1900" dirty="0">
                <a:latin typeface="Century Gothic" panose="020B0502020202020204" pitchFamily="34" charset="0"/>
                <a:ea typeface="Times New Roman"/>
                <a:cs typeface="Arial" panose="020B0604020202020204" pitchFamily="34" charset="0"/>
              </a:rPr>
              <a:t>i </a:t>
            </a:r>
            <a:r>
              <a:rPr lang="it-IT" sz="1900" spc="125" dirty="0">
                <a:latin typeface="Century Gothic" panose="020B0502020202020204" pitchFamily="34" charset="0"/>
                <a:ea typeface="Times New Roman"/>
                <a:cs typeface="Arial" panose="020B0604020202020204" pitchFamily="34" charset="0"/>
              </a:rPr>
              <a:t> </a:t>
            </a:r>
            <a:r>
              <a:rPr lang="it-IT" sz="1900" spc="30" dirty="0" smtClean="0">
                <a:latin typeface="Century Gothic" panose="020B0502020202020204" pitchFamily="34" charset="0"/>
                <a:ea typeface="Times New Roman"/>
                <a:cs typeface="Arial" panose="020B0604020202020204" pitchFamily="34" charset="0"/>
              </a:rPr>
              <a:t>q</a:t>
            </a:r>
            <a:r>
              <a:rPr lang="it-IT" sz="1900" spc="-25" dirty="0" smtClean="0">
                <a:latin typeface="Century Gothic" panose="020B0502020202020204" pitchFamily="34" charset="0"/>
                <a:ea typeface="Times New Roman"/>
                <a:cs typeface="Arial" panose="020B0604020202020204" pitchFamily="34" charset="0"/>
              </a:rPr>
              <a:t>u</a:t>
            </a:r>
            <a:r>
              <a:rPr lang="it-IT" sz="1900" spc="25" dirty="0" smtClean="0">
                <a:latin typeface="Century Gothic" panose="020B0502020202020204" pitchFamily="34" charset="0"/>
                <a:ea typeface="Times New Roman"/>
                <a:cs typeface="Arial" panose="020B0604020202020204" pitchFamily="34" charset="0"/>
              </a:rPr>
              <a:t>a</a:t>
            </a:r>
            <a:r>
              <a:rPr lang="it-IT" sz="1900" spc="-30" dirty="0" smtClean="0">
                <a:latin typeface="Century Gothic" panose="020B0502020202020204" pitchFamily="34" charset="0"/>
                <a:ea typeface="Times New Roman"/>
                <a:cs typeface="Arial" panose="020B0604020202020204" pitchFamily="34" charset="0"/>
              </a:rPr>
              <a:t>li</a:t>
            </a:r>
            <a:r>
              <a:rPr lang="it-IT" sz="1900" dirty="0" smtClean="0">
                <a:latin typeface="Century Gothic" panose="020B0502020202020204" pitchFamily="34" charset="0"/>
                <a:ea typeface="Times New Roman"/>
                <a:cs typeface="Arial" panose="020B0604020202020204" pitchFamily="34" charset="0"/>
              </a:rPr>
              <a:t>t</a:t>
            </a:r>
            <a:r>
              <a:rPr lang="it-IT" sz="1900" spc="-255" dirty="0" smtClean="0">
                <a:latin typeface="Century Gothic" panose="020B0502020202020204" pitchFamily="34" charset="0"/>
                <a:ea typeface="Times New Roman"/>
                <a:cs typeface="Arial" panose="020B0604020202020204" pitchFamily="34" charset="0"/>
              </a:rPr>
              <a:t>à</a:t>
            </a:r>
            <a:r>
              <a:rPr lang="it-IT" sz="1900" dirty="0" smtClean="0">
                <a:latin typeface="Century Gothic" panose="020B0502020202020204" pitchFamily="34" charset="0"/>
                <a:ea typeface="Times New Roman"/>
                <a:cs typeface="Arial" panose="020B0604020202020204" pitchFamily="34" charset="0"/>
              </a:rPr>
              <a:t> </a:t>
            </a:r>
            <a:r>
              <a:rPr lang="it-IT" sz="1900" spc="180" dirty="0" smtClean="0">
                <a:latin typeface="Century Gothic" panose="020B0502020202020204" pitchFamily="34" charset="0"/>
                <a:ea typeface="Times New Roman"/>
                <a:cs typeface="Arial" panose="020B0604020202020204" pitchFamily="34" charset="0"/>
              </a:rPr>
              <a:t> </a:t>
            </a:r>
            <a:r>
              <a:rPr lang="it-IT" sz="1900" spc="25" dirty="0">
                <a:latin typeface="Century Gothic" panose="020B0502020202020204" pitchFamily="34" charset="0"/>
                <a:ea typeface="Times New Roman"/>
                <a:cs typeface="Arial" panose="020B0604020202020204" pitchFamily="34" charset="0"/>
              </a:rPr>
              <a:t>d</a:t>
            </a:r>
            <a:r>
              <a:rPr lang="it-IT" sz="1900" spc="-5" dirty="0">
                <a:latin typeface="Century Gothic" panose="020B0502020202020204" pitchFamily="34" charset="0"/>
                <a:ea typeface="Times New Roman"/>
                <a:cs typeface="Arial" panose="020B0604020202020204" pitchFamily="34" charset="0"/>
              </a:rPr>
              <a:t>e</a:t>
            </a:r>
            <a:r>
              <a:rPr lang="it-IT" sz="1900" dirty="0">
                <a:latin typeface="Century Gothic" panose="020B0502020202020204" pitchFamily="34" charset="0"/>
                <a:ea typeface="Times New Roman"/>
                <a:cs typeface="Arial" panose="020B0604020202020204" pitchFamily="34" charset="0"/>
              </a:rPr>
              <a:t>i </a:t>
            </a:r>
            <a:r>
              <a:rPr lang="it-IT" sz="1900" spc="145" dirty="0">
                <a:latin typeface="Century Gothic" panose="020B0502020202020204" pitchFamily="34" charset="0"/>
                <a:ea typeface="Times New Roman"/>
                <a:cs typeface="Arial" panose="020B0604020202020204" pitchFamily="34" charset="0"/>
              </a:rPr>
              <a:t> </a:t>
            </a:r>
            <a:r>
              <a:rPr lang="it-IT" sz="1900" spc="30" dirty="0" smtClean="0">
                <a:latin typeface="Century Gothic" panose="020B0502020202020204" pitchFamily="34" charset="0"/>
                <a:ea typeface="Times New Roman"/>
                <a:cs typeface="Arial" panose="020B0604020202020204" pitchFamily="34" charset="0"/>
              </a:rPr>
              <a:t>p</a:t>
            </a:r>
            <a:r>
              <a:rPr lang="it-IT" sz="1900" spc="-10" dirty="0" smtClean="0">
                <a:latin typeface="Century Gothic" panose="020B0502020202020204" pitchFamily="34" charset="0"/>
                <a:ea typeface="Times New Roman"/>
                <a:cs typeface="Arial" panose="020B0604020202020204" pitchFamily="34" charset="0"/>
              </a:rPr>
              <a:t>o</a:t>
            </a:r>
            <a:r>
              <a:rPr lang="it-IT" sz="1900" spc="-45" dirty="0" smtClean="0">
                <a:latin typeface="Century Gothic" panose="020B0502020202020204" pitchFamily="34" charset="0"/>
                <a:ea typeface="Times New Roman"/>
                <a:cs typeface="Arial" panose="020B0604020202020204" pitchFamily="34" charset="0"/>
              </a:rPr>
              <a:t>s</a:t>
            </a:r>
            <a:r>
              <a:rPr lang="it-IT" sz="1900" dirty="0" smtClean="0">
                <a:latin typeface="Century Gothic" panose="020B0502020202020204" pitchFamily="34" charset="0"/>
                <a:ea typeface="Times New Roman"/>
                <a:cs typeface="Arial" panose="020B0604020202020204" pitchFamily="34" charset="0"/>
              </a:rPr>
              <a:t>ti </a:t>
            </a:r>
            <a:r>
              <a:rPr lang="it-IT" sz="1900" spc="35" dirty="0" smtClean="0">
                <a:latin typeface="Century Gothic" panose="020B0502020202020204" pitchFamily="34" charset="0"/>
                <a:ea typeface="Times New Roman"/>
                <a:cs typeface="Arial" panose="020B0604020202020204" pitchFamily="34" charset="0"/>
              </a:rPr>
              <a:t> </a:t>
            </a:r>
            <a:r>
              <a:rPr lang="it-IT" sz="1900" spc="25" dirty="0">
                <a:latin typeface="Century Gothic" panose="020B0502020202020204" pitchFamily="34" charset="0"/>
                <a:ea typeface="Times New Roman"/>
                <a:cs typeface="Arial" panose="020B0604020202020204" pitchFamily="34" charset="0"/>
              </a:rPr>
              <a:t>d</a:t>
            </a:r>
            <a:r>
              <a:rPr lang="it-IT" sz="1900" dirty="0">
                <a:latin typeface="Century Gothic" panose="020B0502020202020204" pitchFamily="34" charset="0"/>
                <a:ea typeface="Times New Roman"/>
                <a:cs typeface="Arial" panose="020B0604020202020204" pitchFamily="34" charset="0"/>
              </a:rPr>
              <a:t>i </a:t>
            </a:r>
            <a:r>
              <a:rPr lang="it-IT" sz="1900" spc="125" dirty="0">
                <a:latin typeface="Century Gothic" panose="020B0502020202020204" pitchFamily="34" charset="0"/>
                <a:ea typeface="Times New Roman"/>
                <a:cs typeface="Arial" panose="020B0604020202020204" pitchFamily="34" charset="0"/>
              </a:rPr>
              <a:t> </a:t>
            </a:r>
            <a:r>
              <a:rPr lang="it-IT" sz="1900" spc="-30" dirty="0" smtClean="0">
                <a:latin typeface="Century Gothic" panose="020B0502020202020204" pitchFamily="34" charset="0"/>
                <a:ea typeface="Times New Roman"/>
                <a:cs typeface="Arial" panose="020B0604020202020204" pitchFamily="34" charset="0"/>
              </a:rPr>
              <a:t>l</a:t>
            </a:r>
            <a:r>
              <a:rPr lang="it-IT" sz="1900" spc="-45" dirty="0" smtClean="0">
                <a:latin typeface="Century Gothic" panose="020B0502020202020204" pitchFamily="34" charset="0"/>
                <a:ea typeface="Times New Roman"/>
                <a:cs typeface="Arial" panose="020B0604020202020204" pitchFamily="34" charset="0"/>
              </a:rPr>
              <a:t>a</a:t>
            </a:r>
            <a:r>
              <a:rPr lang="it-IT" sz="1900" dirty="0" smtClean="0">
                <a:latin typeface="Century Gothic" panose="020B0502020202020204" pitchFamily="34" charset="0"/>
                <a:ea typeface="Times New Roman"/>
                <a:cs typeface="Arial" panose="020B0604020202020204" pitchFamily="34" charset="0"/>
              </a:rPr>
              <a:t>v</a:t>
            </a:r>
            <a:r>
              <a:rPr lang="it-IT" sz="1900" spc="-10" dirty="0" smtClean="0">
                <a:latin typeface="Century Gothic" panose="020B0502020202020204" pitchFamily="34" charset="0"/>
                <a:ea typeface="Times New Roman"/>
                <a:cs typeface="Arial" panose="020B0604020202020204" pitchFamily="34" charset="0"/>
              </a:rPr>
              <a:t>oro</a:t>
            </a:r>
            <a:r>
              <a:rPr lang="it-IT" sz="1900" dirty="0">
                <a:latin typeface="Century Gothic" panose="020B0502020202020204" pitchFamily="34" charset="0"/>
                <a:ea typeface="Times New Roman"/>
                <a:cs typeface="Arial" panose="020B0604020202020204" pitchFamily="34" charset="0"/>
              </a:rPr>
              <a:t>, </a:t>
            </a:r>
            <a:r>
              <a:rPr lang="it-IT" sz="1900" spc="205" dirty="0">
                <a:latin typeface="Century Gothic" panose="020B0502020202020204" pitchFamily="34" charset="0"/>
                <a:ea typeface="Times New Roman"/>
                <a:cs typeface="Arial" panose="020B0604020202020204" pitchFamily="34" charset="0"/>
              </a:rPr>
              <a:t> </a:t>
            </a:r>
            <a:r>
              <a:rPr lang="it-IT" sz="1900" spc="30" dirty="0" smtClean="0">
                <a:latin typeface="Century Gothic" panose="020B0502020202020204" pitchFamily="34" charset="0"/>
                <a:ea typeface="Times New Roman"/>
                <a:cs typeface="Arial" panose="020B0604020202020204" pitchFamily="34" charset="0"/>
              </a:rPr>
              <a:t>s</a:t>
            </a:r>
            <a:r>
              <a:rPr lang="it-IT" sz="1900" spc="-10" dirty="0" smtClean="0">
                <a:latin typeface="Century Gothic" panose="020B0502020202020204" pitchFamily="34" charset="0"/>
                <a:ea typeface="Times New Roman"/>
                <a:cs typeface="Arial" panose="020B0604020202020204" pitchFamily="34" charset="0"/>
              </a:rPr>
              <a:t>o</a:t>
            </a:r>
            <a:r>
              <a:rPr lang="it-IT" sz="1900" spc="-45" dirty="0" smtClean="0">
                <a:latin typeface="Century Gothic" panose="020B0502020202020204" pitchFamily="34" charset="0"/>
                <a:ea typeface="Times New Roman"/>
                <a:cs typeface="Arial" panose="020B0604020202020204" pitchFamily="34" charset="0"/>
              </a:rPr>
              <a:t>s</a:t>
            </a:r>
            <a:r>
              <a:rPr lang="it-IT" sz="1900" dirty="0" smtClean="0">
                <a:latin typeface="Century Gothic" panose="020B0502020202020204" pitchFamily="34" charset="0"/>
                <a:ea typeface="Times New Roman"/>
                <a:cs typeface="Arial" panose="020B0604020202020204" pitchFamily="34" charset="0"/>
              </a:rPr>
              <a:t>t</a:t>
            </a:r>
            <a:r>
              <a:rPr lang="it-IT" sz="1900" spc="-30" dirty="0" smtClean="0">
                <a:latin typeface="Century Gothic" panose="020B0502020202020204" pitchFamily="34" charset="0"/>
                <a:ea typeface="Times New Roman"/>
                <a:cs typeface="Arial" panose="020B0604020202020204" pitchFamily="34" charset="0"/>
              </a:rPr>
              <a:t>i</a:t>
            </a:r>
            <a:r>
              <a:rPr lang="it-IT" sz="1900" spc="-5" dirty="0" smtClean="0">
                <a:latin typeface="Century Gothic" panose="020B0502020202020204" pitchFamily="34" charset="0"/>
                <a:ea typeface="Times New Roman"/>
                <a:cs typeface="Arial" panose="020B0604020202020204" pitchFamily="34" charset="0"/>
              </a:rPr>
              <a:t>e</a:t>
            </a:r>
            <a:r>
              <a:rPr lang="it-IT" sz="1900" spc="-30" dirty="0" smtClean="0">
                <a:latin typeface="Century Gothic" panose="020B0502020202020204" pitchFamily="34" charset="0"/>
                <a:ea typeface="Times New Roman"/>
                <a:cs typeface="Arial" panose="020B0604020202020204" pitchFamily="34" charset="0"/>
              </a:rPr>
              <a:t>n</a:t>
            </a:r>
            <a:r>
              <a:rPr lang="it-IT" sz="1900" dirty="0" smtClean="0">
                <a:latin typeface="Century Gothic" panose="020B0502020202020204" pitchFamily="34" charset="0"/>
                <a:ea typeface="Times New Roman"/>
                <a:cs typeface="Arial" panose="020B0604020202020204" pitchFamily="34" charset="0"/>
              </a:rPr>
              <a:t>e </a:t>
            </a:r>
            <a:r>
              <a:rPr lang="it-IT" sz="1900" spc="190" dirty="0" smtClean="0">
                <a:latin typeface="Century Gothic" panose="020B0502020202020204" pitchFamily="34" charset="0"/>
                <a:ea typeface="Times New Roman"/>
                <a:cs typeface="Arial" panose="020B0604020202020204" pitchFamily="34" charset="0"/>
              </a:rPr>
              <a:t> </a:t>
            </a:r>
            <a:r>
              <a:rPr lang="it-IT" sz="1900" spc="-30" dirty="0">
                <a:latin typeface="Century Gothic" panose="020B0502020202020204" pitchFamily="34" charset="0"/>
                <a:ea typeface="Times New Roman"/>
                <a:cs typeface="Arial" panose="020B0604020202020204" pitchFamily="34" charset="0"/>
              </a:rPr>
              <a:t>la </a:t>
            </a:r>
            <a:r>
              <a:rPr lang="it-IT" sz="1900" spc="5" dirty="0" smtClean="0">
                <a:latin typeface="Century Gothic" panose="020B0502020202020204" pitchFamily="34" charset="0"/>
                <a:ea typeface="Times New Roman"/>
                <a:cs typeface="Arial" panose="020B0604020202020204" pitchFamily="34" charset="0"/>
              </a:rPr>
              <a:t>m</a:t>
            </a:r>
            <a:r>
              <a:rPr lang="it-IT" sz="1900" spc="-10" dirty="0" smtClean="0">
                <a:latin typeface="Century Gothic" panose="020B0502020202020204" pitchFamily="34" charset="0"/>
                <a:ea typeface="Times New Roman"/>
                <a:cs typeface="Arial" panose="020B0604020202020204" pitchFamily="34" charset="0"/>
              </a:rPr>
              <a:t>o</a:t>
            </a:r>
            <a:r>
              <a:rPr lang="it-IT" sz="1900" spc="30" dirty="0" smtClean="0">
                <a:latin typeface="Century Gothic" panose="020B0502020202020204" pitchFamily="34" charset="0"/>
                <a:ea typeface="Times New Roman"/>
                <a:cs typeface="Arial" panose="020B0604020202020204" pitchFamily="34" charset="0"/>
              </a:rPr>
              <a:t>b</a:t>
            </a:r>
            <a:r>
              <a:rPr lang="it-IT" sz="1900" spc="-30" dirty="0" smtClean="0">
                <a:latin typeface="Century Gothic" panose="020B0502020202020204" pitchFamily="34" charset="0"/>
                <a:ea typeface="Times New Roman"/>
                <a:cs typeface="Arial" panose="020B0604020202020204" pitchFamily="34" charset="0"/>
              </a:rPr>
              <a:t>i</a:t>
            </a:r>
            <a:r>
              <a:rPr lang="it-IT" sz="1900" spc="45" dirty="0" smtClean="0">
                <a:latin typeface="Century Gothic" panose="020B0502020202020204" pitchFamily="34" charset="0"/>
                <a:ea typeface="Times New Roman"/>
                <a:cs typeface="Arial" panose="020B0604020202020204" pitchFamily="34" charset="0"/>
              </a:rPr>
              <a:t>l</a:t>
            </a:r>
            <a:r>
              <a:rPr lang="it-IT" sz="1900" spc="-30" dirty="0" smtClean="0">
                <a:latin typeface="Century Gothic" panose="020B0502020202020204" pitchFamily="34" charset="0"/>
                <a:ea typeface="Times New Roman"/>
                <a:cs typeface="Arial" panose="020B0604020202020204" pitchFamily="34" charset="0"/>
              </a:rPr>
              <a:t>i</a:t>
            </a:r>
            <a:r>
              <a:rPr lang="it-IT" sz="1900" dirty="0" smtClean="0">
                <a:latin typeface="Century Gothic" panose="020B0502020202020204" pitchFamily="34" charset="0"/>
                <a:ea typeface="Times New Roman"/>
                <a:cs typeface="Arial" panose="020B0604020202020204" pitchFamily="34" charset="0"/>
              </a:rPr>
              <a:t>tà  </a:t>
            </a:r>
            <a:r>
              <a:rPr lang="it-IT" sz="1900" spc="65" dirty="0" smtClean="0">
                <a:latin typeface="Century Gothic" panose="020B0502020202020204" pitchFamily="34" charset="0"/>
                <a:ea typeface="Times New Roman"/>
                <a:cs typeface="Arial" panose="020B0604020202020204" pitchFamily="34" charset="0"/>
              </a:rPr>
              <a:t> </a:t>
            </a:r>
            <a:r>
              <a:rPr lang="it-IT" sz="1900" spc="-35" dirty="0">
                <a:latin typeface="Century Gothic" panose="020B0502020202020204" pitchFamily="34" charset="0"/>
                <a:ea typeface="Times New Roman"/>
                <a:cs typeface="Arial" panose="020B0604020202020204" pitchFamily="34" charset="0"/>
              </a:rPr>
              <a:t>g</a:t>
            </a:r>
            <a:r>
              <a:rPr lang="it-IT" sz="1900" dirty="0">
                <a:latin typeface="Century Gothic" panose="020B0502020202020204" pitchFamily="34" charset="0"/>
                <a:ea typeface="Times New Roman"/>
                <a:cs typeface="Arial" panose="020B0604020202020204" pitchFamily="34" charset="0"/>
              </a:rPr>
              <a:t>e</a:t>
            </a:r>
            <a:r>
              <a:rPr lang="it-IT" sz="1900" spc="60" dirty="0">
                <a:latin typeface="Century Gothic" panose="020B0502020202020204" pitchFamily="34" charset="0"/>
                <a:ea typeface="Times New Roman"/>
                <a:cs typeface="Arial" panose="020B0604020202020204" pitchFamily="34" charset="0"/>
              </a:rPr>
              <a:t>o</a:t>
            </a:r>
            <a:r>
              <a:rPr lang="it-IT" sz="1900" spc="-35" dirty="0">
                <a:latin typeface="Century Gothic" panose="020B0502020202020204" pitchFamily="34" charset="0"/>
                <a:ea typeface="Times New Roman"/>
                <a:cs typeface="Arial" panose="020B0604020202020204" pitchFamily="34" charset="0"/>
              </a:rPr>
              <a:t>g</a:t>
            </a:r>
            <a:r>
              <a:rPr lang="it-IT" sz="1900" spc="-10" dirty="0">
                <a:latin typeface="Century Gothic" panose="020B0502020202020204" pitchFamily="34" charset="0"/>
                <a:ea typeface="Times New Roman"/>
                <a:cs typeface="Arial" panose="020B0604020202020204" pitchFamily="34" charset="0"/>
              </a:rPr>
              <a:t>r</a:t>
            </a:r>
            <a:r>
              <a:rPr lang="it-IT" sz="1900" spc="30" dirty="0">
                <a:latin typeface="Century Gothic" panose="020B0502020202020204" pitchFamily="34" charset="0"/>
                <a:ea typeface="Times New Roman"/>
                <a:cs typeface="Arial" panose="020B0604020202020204" pitchFamily="34" charset="0"/>
              </a:rPr>
              <a:t>a</a:t>
            </a:r>
            <a:r>
              <a:rPr lang="it-IT" sz="1900" spc="50" dirty="0">
                <a:latin typeface="Century Gothic" panose="020B0502020202020204" pitchFamily="34" charset="0"/>
                <a:ea typeface="Times New Roman"/>
                <a:cs typeface="Arial" panose="020B0604020202020204" pitchFamily="34" charset="0"/>
              </a:rPr>
              <a:t>f</a:t>
            </a:r>
            <a:r>
              <a:rPr lang="it-IT" sz="1900" spc="-30" dirty="0">
                <a:latin typeface="Century Gothic" panose="020B0502020202020204" pitchFamily="34" charset="0"/>
                <a:ea typeface="Times New Roman"/>
                <a:cs typeface="Arial" panose="020B0604020202020204" pitchFamily="34" charset="0"/>
              </a:rPr>
              <a:t>i</a:t>
            </a:r>
            <a:r>
              <a:rPr lang="it-IT" sz="1900" dirty="0">
                <a:latin typeface="Century Gothic" panose="020B0502020202020204" pitchFamily="34" charset="0"/>
                <a:ea typeface="Times New Roman"/>
                <a:cs typeface="Arial" panose="020B0604020202020204" pitchFamily="34" charset="0"/>
              </a:rPr>
              <a:t>ca  </a:t>
            </a:r>
            <a:r>
              <a:rPr lang="it-IT" sz="1900" spc="145" dirty="0">
                <a:latin typeface="Century Gothic" panose="020B0502020202020204" pitchFamily="34" charset="0"/>
                <a:ea typeface="Times New Roman"/>
                <a:cs typeface="Arial" panose="020B0604020202020204" pitchFamily="34" charset="0"/>
              </a:rPr>
              <a:t> </a:t>
            </a:r>
            <a:r>
              <a:rPr lang="it-IT" sz="1900" dirty="0">
                <a:latin typeface="Century Gothic" panose="020B0502020202020204" pitchFamily="34" charset="0"/>
                <a:ea typeface="Times New Roman"/>
                <a:cs typeface="Arial" panose="020B0604020202020204" pitchFamily="34" charset="0"/>
              </a:rPr>
              <a:t>e  </a:t>
            </a:r>
            <a:r>
              <a:rPr lang="it-IT" sz="1900" spc="20" dirty="0">
                <a:latin typeface="Century Gothic" panose="020B0502020202020204" pitchFamily="34" charset="0"/>
                <a:ea typeface="Times New Roman"/>
                <a:cs typeface="Arial" panose="020B0604020202020204" pitchFamily="34" charset="0"/>
              </a:rPr>
              <a:t> </a:t>
            </a:r>
            <a:r>
              <a:rPr lang="it-IT" sz="1900" spc="30" dirty="0">
                <a:latin typeface="Century Gothic" panose="020B0502020202020204" pitchFamily="34" charset="0"/>
                <a:ea typeface="Times New Roman"/>
                <a:cs typeface="Arial" panose="020B0604020202020204" pitchFamily="34" charset="0"/>
              </a:rPr>
              <a:t>p</a:t>
            </a:r>
            <a:r>
              <a:rPr lang="it-IT" sz="1900" spc="-10" dirty="0">
                <a:latin typeface="Century Gothic" panose="020B0502020202020204" pitchFamily="34" charset="0"/>
                <a:ea typeface="Times New Roman"/>
                <a:cs typeface="Arial" panose="020B0604020202020204" pitchFamily="34" charset="0"/>
              </a:rPr>
              <a:t>r</a:t>
            </a:r>
            <a:r>
              <a:rPr lang="it-IT" sz="1900" spc="65" dirty="0">
                <a:latin typeface="Century Gothic" panose="020B0502020202020204" pitchFamily="34" charset="0"/>
                <a:ea typeface="Times New Roman"/>
                <a:cs typeface="Arial" panose="020B0604020202020204" pitchFamily="34" charset="0"/>
              </a:rPr>
              <a:t>o</a:t>
            </a:r>
            <a:r>
              <a:rPr lang="it-IT" sz="1900" spc="-25" dirty="0">
                <a:latin typeface="Century Gothic" panose="020B0502020202020204" pitchFamily="34" charset="0"/>
                <a:ea typeface="Times New Roman"/>
                <a:cs typeface="Arial" panose="020B0604020202020204" pitchFamily="34" charset="0"/>
              </a:rPr>
              <a:t>f</a:t>
            </a:r>
            <a:r>
              <a:rPr lang="it-IT" sz="1900" dirty="0">
                <a:latin typeface="Century Gothic" panose="020B0502020202020204" pitchFamily="34" charset="0"/>
                <a:ea typeface="Times New Roman"/>
                <a:cs typeface="Arial" panose="020B0604020202020204" pitchFamily="34" charset="0"/>
              </a:rPr>
              <a:t>e</a:t>
            </a:r>
            <a:r>
              <a:rPr lang="it-IT" sz="1900" spc="25" dirty="0">
                <a:latin typeface="Century Gothic" panose="020B0502020202020204" pitchFamily="34" charset="0"/>
                <a:ea typeface="Times New Roman"/>
                <a:cs typeface="Arial" panose="020B0604020202020204" pitchFamily="34" charset="0"/>
              </a:rPr>
              <a:t>s</a:t>
            </a:r>
            <a:r>
              <a:rPr lang="it-IT" sz="1900" spc="30" dirty="0">
                <a:latin typeface="Century Gothic" panose="020B0502020202020204" pitchFamily="34" charset="0"/>
                <a:ea typeface="Times New Roman"/>
                <a:cs typeface="Arial" panose="020B0604020202020204" pitchFamily="34" charset="0"/>
              </a:rPr>
              <a:t>s</a:t>
            </a:r>
            <a:r>
              <a:rPr lang="it-IT" sz="1900" spc="-30" dirty="0">
                <a:latin typeface="Century Gothic" panose="020B0502020202020204" pitchFamily="34" charset="0"/>
                <a:ea typeface="Times New Roman"/>
                <a:cs typeface="Arial" panose="020B0604020202020204" pitchFamily="34" charset="0"/>
              </a:rPr>
              <a:t>i</a:t>
            </a:r>
            <a:r>
              <a:rPr lang="it-IT" sz="1900" spc="65" dirty="0">
                <a:latin typeface="Century Gothic" panose="020B0502020202020204" pitchFamily="34" charset="0"/>
                <a:ea typeface="Times New Roman"/>
                <a:cs typeface="Arial" panose="020B0604020202020204" pitchFamily="34" charset="0"/>
              </a:rPr>
              <a:t>o</a:t>
            </a:r>
            <a:r>
              <a:rPr lang="it-IT" sz="1900" spc="-30" dirty="0">
                <a:latin typeface="Century Gothic" panose="020B0502020202020204" pitchFamily="34" charset="0"/>
                <a:ea typeface="Times New Roman"/>
                <a:cs typeface="Arial" panose="020B0604020202020204" pitchFamily="34" charset="0"/>
              </a:rPr>
              <a:t>n</a:t>
            </a:r>
            <a:r>
              <a:rPr lang="it-IT" sz="1900" spc="30" dirty="0">
                <a:latin typeface="Century Gothic" panose="020B0502020202020204" pitchFamily="34" charset="0"/>
                <a:ea typeface="Times New Roman"/>
                <a:cs typeface="Arial" panose="020B0604020202020204" pitchFamily="34" charset="0"/>
              </a:rPr>
              <a:t>a</a:t>
            </a:r>
            <a:r>
              <a:rPr lang="it-IT" sz="1900" spc="-30" dirty="0">
                <a:latin typeface="Century Gothic" panose="020B0502020202020204" pitchFamily="34" charset="0"/>
                <a:ea typeface="Times New Roman"/>
                <a:cs typeface="Arial" panose="020B0604020202020204" pitchFamily="34" charset="0"/>
              </a:rPr>
              <a:t>l</a:t>
            </a:r>
            <a:r>
              <a:rPr lang="it-IT" sz="1900" dirty="0">
                <a:latin typeface="Century Gothic" panose="020B0502020202020204" pitchFamily="34" charset="0"/>
                <a:ea typeface="Times New Roman"/>
                <a:cs typeface="Arial" panose="020B0604020202020204" pitchFamily="34" charset="0"/>
              </a:rPr>
              <a:t>e  </a:t>
            </a:r>
            <a:r>
              <a:rPr lang="it-IT" sz="1900" spc="145" dirty="0">
                <a:latin typeface="Century Gothic" panose="020B0502020202020204" pitchFamily="34" charset="0"/>
                <a:ea typeface="Times New Roman"/>
                <a:cs typeface="Arial" panose="020B0604020202020204" pitchFamily="34" charset="0"/>
              </a:rPr>
              <a:t> </a:t>
            </a:r>
            <a:r>
              <a:rPr lang="it-IT" sz="1900" spc="25" dirty="0">
                <a:latin typeface="Century Gothic" panose="020B0502020202020204" pitchFamily="34" charset="0"/>
                <a:ea typeface="Times New Roman"/>
                <a:cs typeface="Arial" panose="020B0604020202020204" pitchFamily="34" charset="0"/>
              </a:rPr>
              <a:t>d</a:t>
            </a:r>
            <a:r>
              <a:rPr lang="it-IT" sz="1900" spc="70" dirty="0">
                <a:latin typeface="Century Gothic" panose="020B0502020202020204" pitchFamily="34" charset="0"/>
                <a:ea typeface="Times New Roman"/>
                <a:cs typeface="Arial" panose="020B0604020202020204" pitchFamily="34" charset="0"/>
              </a:rPr>
              <a:t>e</a:t>
            </a:r>
            <a:r>
              <a:rPr lang="it-IT" sz="1900" dirty="0">
                <a:latin typeface="Century Gothic" panose="020B0502020202020204" pitchFamily="34" charset="0"/>
                <a:ea typeface="Times New Roman"/>
                <a:cs typeface="Arial" panose="020B0604020202020204" pitchFamily="34" charset="0"/>
              </a:rPr>
              <a:t>i  </a:t>
            </a:r>
            <a:r>
              <a:rPr lang="it-IT" sz="1900" spc="15" dirty="0">
                <a:latin typeface="Century Gothic" panose="020B0502020202020204" pitchFamily="34" charset="0"/>
                <a:ea typeface="Times New Roman"/>
                <a:cs typeface="Arial" panose="020B0604020202020204" pitchFamily="34" charset="0"/>
              </a:rPr>
              <a:t> </a:t>
            </a:r>
            <a:r>
              <a:rPr lang="it-IT" sz="1900" spc="-30" dirty="0" smtClean="0">
                <a:latin typeface="Century Gothic" panose="020B0502020202020204" pitchFamily="34" charset="0"/>
                <a:ea typeface="Times New Roman"/>
                <a:cs typeface="Arial" panose="020B0604020202020204" pitchFamily="34" charset="0"/>
              </a:rPr>
              <a:t>l</a:t>
            </a:r>
            <a:r>
              <a:rPr lang="it-IT" sz="1900" spc="30" dirty="0" smtClean="0">
                <a:latin typeface="Century Gothic" panose="020B0502020202020204" pitchFamily="34" charset="0"/>
                <a:ea typeface="Times New Roman"/>
                <a:cs typeface="Arial" panose="020B0604020202020204" pitchFamily="34" charset="0"/>
              </a:rPr>
              <a:t>a</a:t>
            </a:r>
            <a:r>
              <a:rPr lang="it-IT" sz="1900" dirty="0" smtClean="0">
                <a:latin typeface="Century Gothic" panose="020B0502020202020204" pitchFamily="34" charset="0"/>
                <a:ea typeface="Times New Roman"/>
                <a:cs typeface="Arial" panose="020B0604020202020204" pitchFamily="34" charset="0"/>
              </a:rPr>
              <a:t>v</a:t>
            </a:r>
            <a:r>
              <a:rPr lang="it-IT" sz="1900" spc="-10" dirty="0" smtClean="0">
                <a:latin typeface="Century Gothic" panose="020B0502020202020204" pitchFamily="34" charset="0"/>
                <a:ea typeface="Times New Roman"/>
                <a:cs typeface="Arial" panose="020B0604020202020204" pitchFamily="34" charset="0"/>
              </a:rPr>
              <a:t>or</a:t>
            </a:r>
            <a:r>
              <a:rPr lang="it-IT" sz="1900" spc="30" dirty="0" smtClean="0">
                <a:latin typeface="Century Gothic" panose="020B0502020202020204" pitchFamily="34" charset="0"/>
                <a:ea typeface="Times New Roman"/>
                <a:cs typeface="Arial" panose="020B0604020202020204" pitchFamily="34" charset="0"/>
              </a:rPr>
              <a:t>a</a:t>
            </a:r>
            <a:r>
              <a:rPr lang="it-IT" sz="1900" dirty="0" smtClean="0">
                <a:latin typeface="Century Gothic" panose="020B0502020202020204" pitchFamily="34" charset="0"/>
                <a:ea typeface="Times New Roman"/>
                <a:cs typeface="Arial" panose="020B0604020202020204" pitchFamily="34" charset="0"/>
              </a:rPr>
              <a:t>t</a:t>
            </a:r>
            <a:r>
              <a:rPr lang="it-IT" sz="1900" spc="-10" dirty="0" smtClean="0">
                <a:latin typeface="Century Gothic" panose="020B0502020202020204" pitchFamily="34" charset="0"/>
                <a:ea typeface="Times New Roman"/>
                <a:cs typeface="Arial" panose="020B0604020202020204" pitchFamily="34" charset="0"/>
              </a:rPr>
              <a:t>or</a:t>
            </a:r>
            <a:r>
              <a:rPr lang="it-IT" sz="1900" spc="-30" dirty="0" smtClean="0">
                <a:latin typeface="Century Gothic" panose="020B0502020202020204" pitchFamily="34" charset="0"/>
                <a:ea typeface="Times New Roman"/>
                <a:cs typeface="Arial" panose="020B0604020202020204" pitchFamily="34" charset="0"/>
              </a:rPr>
              <a:t>i</a:t>
            </a:r>
            <a:r>
              <a:rPr lang="it-IT" sz="1900" dirty="0">
                <a:latin typeface="Century Gothic" panose="020B0502020202020204" pitchFamily="34" charset="0"/>
                <a:ea typeface="Times New Roman"/>
                <a:cs typeface="Arial" panose="020B0604020202020204" pitchFamily="34" charset="0"/>
              </a:rPr>
              <a:t>,  </a:t>
            </a:r>
            <a:r>
              <a:rPr lang="it-IT" sz="1900" spc="65" dirty="0">
                <a:latin typeface="Century Gothic" panose="020B0502020202020204" pitchFamily="34" charset="0"/>
                <a:ea typeface="Times New Roman"/>
                <a:cs typeface="Arial" panose="020B0604020202020204" pitchFamily="34" charset="0"/>
              </a:rPr>
              <a:t> </a:t>
            </a:r>
            <a:r>
              <a:rPr lang="it-IT" sz="1900" spc="-25" dirty="0" smtClean="0">
                <a:latin typeface="Century Gothic" panose="020B0502020202020204" pitchFamily="34" charset="0"/>
                <a:ea typeface="Times New Roman"/>
                <a:cs typeface="Arial" panose="020B0604020202020204" pitchFamily="34" charset="0"/>
              </a:rPr>
              <a:t>f</a:t>
            </a:r>
            <a:r>
              <a:rPr lang="it-IT" sz="1900" spc="30" dirty="0" smtClean="0">
                <a:latin typeface="Century Gothic" panose="020B0502020202020204" pitchFamily="34" charset="0"/>
                <a:ea typeface="Times New Roman"/>
                <a:cs typeface="Arial" panose="020B0604020202020204" pitchFamily="34" charset="0"/>
              </a:rPr>
              <a:t>a</a:t>
            </a:r>
            <a:r>
              <a:rPr lang="it-IT" sz="1900" dirty="0" smtClean="0">
                <a:latin typeface="Century Gothic" panose="020B0502020202020204" pitchFamily="34" charset="0"/>
                <a:ea typeface="Times New Roman"/>
                <a:cs typeface="Arial" panose="020B0604020202020204" pitchFamily="34" charset="0"/>
              </a:rPr>
              <a:t>c</a:t>
            </a:r>
            <a:r>
              <a:rPr lang="it-IT" sz="1900" spc="-30" dirty="0" smtClean="0">
                <a:latin typeface="Century Gothic" panose="020B0502020202020204" pitchFamily="34" charset="0"/>
                <a:ea typeface="Times New Roman"/>
                <a:cs typeface="Arial" panose="020B0604020202020204" pitchFamily="34" charset="0"/>
              </a:rPr>
              <a:t>i</a:t>
            </a:r>
            <a:r>
              <a:rPr lang="it-IT" sz="1900" spc="45" dirty="0" smtClean="0">
                <a:latin typeface="Century Gothic" panose="020B0502020202020204" pitchFamily="34" charset="0"/>
                <a:ea typeface="Times New Roman"/>
                <a:cs typeface="Arial" panose="020B0604020202020204" pitchFamily="34" charset="0"/>
              </a:rPr>
              <a:t>l</a:t>
            </a:r>
            <a:r>
              <a:rPr lang="it-IT" sz="1900" spc="-30" dirty="0" smtClean="0">
                <a:latin typeface="Century Gothic" panose="020B0502020202020204" pitchFamily="34" charset="0"/>
                <a:ea typeface="Times New Roman"/>
                <a:cs typeface="Arial" panose="020B0604020202020204" pitchFamily="34" charset="0"/>
              </a:rPr>
              <a:t>i</a:t>
            </a:r>
            <a:r>
              <a:rPr lang="it-IT" sz="1900" dirty="0" smtClean="0">
                <a:latin typeface="Century Gothic" panose="020B0502020202020204" pitchFamily="34" charset="0"/>
                <a:ea typeface="Times New Roman"/>
                <a:cs typeface="Arial" panose="020B0604020202020204" pitchFamily="34" charset="0"/>
              </a:rPr>
              <a:t>ta  </a:t>
            </a:r>
            <a:r>
              <a:rPr lang="it-IT" sz="1900" spc="65" dirty="0" smtClean="0">
                <a:latin typeface="Century Gothic" panose="020B0502020202020204" pitchFamily="34" charset="0"/>
                <a:ea typeface="Times New Roman"/>
                <a:cs typeface="Arial" panose="020B0604020202020204" pitchFamily="34" charset="0"/>
              </a:rPr>
              <a:t> </a:t>
            </a:r>
            <a:r>
              <a:rPr lang="it-IT" sz="1900" spc="-30" dirty="0">
                <a:latin typeface="Century Gothic" panose="020B0502020202020204" pitchFamily="34" charset="0"/>
                <a:ea typeface="Times New Roman"/>
                <a:cs typeface="Arial" panose="020B0604020202020204" pitchFamily="34" charset="0"/>
              </a:rPr>
              <a:t>i</a:t>
            </a:r>
            <a:r>
              <a:rPr lang="it-IT" sz="1900" dirty="0">
                <a:latin typeface="Century Gothic" panose="020B0502020202020204" pitchFamily="34" charset="0"/>
                <a:ea typeface="Times New Roman"/>
                <a:cs typeface="Arial" panose="020B0604020202020204" pitchFamily="34" charset="0"/>
              </a:rPr>
              <a:t>l </a:t>
            </a:r>
            <a:r>
              <a:rPr lang="it-IT" sz="1900" spc="335" dirty="0">
                <a:latin typeface="Century Gothic" panose="020B0502020202020204" pitchFamily="34" charset="0"/>
                <a:ea typeface="Times New Roman"/>
                <a:cs typeface="Arial" panose="020B0604020202020204" pitchFamily="34" charset="0"/>
              </a:rPr>
              <a:t> </a:t>
            </a:r>
            <a:r>
              <a:rPr lang="it-IT" sz="1900" spc="-30" dirty="0">
                <a:latin typeface="Century Gothic" panose="020B0502020202020204" pitchFamily="34" charset="0"/>
                <a:ea typeface="Times New Roman"/>
                <a:cs typeface="Arial" panose="020B0604020202020204" pitchFamily="34" charset="0"/>
              </a:rPr>
              <a:t>l</a:t>
            </a:r>
            <a:r>
              <a:rPr lang="it-IT" sz="1900" spc="-10" dirty="0">
                <a:latin typeface="Century Gothic" panose="020B0502020202020204" pitchFamily="34" charset="0"/>
                <a:ea typeface="Times New Roman"/>
                <a:cs typeface="Arial" panose="020B0604020202020204" pitchFamily="34" charset="0"/>
              </a:rPr>
              <a:t>o</a:t>
            </a:r>
            <a:r>
              <a:rPr lang="it-IT" sz="1900" spc="65" dirty="0">
                <a:latin typeface="Century Gothic" panose="020B0502020202020204" pitchFamily="34" charset="0"/>
                <a:ea typeface="Times New Roman"/>
                <a:cs typeface="Arial" panose="020B0604020202020204" pitchFamily="34" charset="0"/>
              </a:rPr>
              <a:t>r</a:t>
            </a:r>
            <a:r>
              <a:rPr lang="it-IT" sz="1900" dirty="0">
                <a:latin typeface="Century Gothic" panose="020B0502020202020204" pitchFamily="34" charset="0"/>
                <a:ea typeface="Times New Roman"/>
                <a:cs typeface="Arial" panose="020B0604020202020204" pitchFamily="34" charset="0"/>
              </a:rPr>
              <a:t>o  </a:t>
            </a:r>
            <a:r>
              <a:rPr lang="it-IT" sz="1900" spc="35" dirty="0">
                <a:latin typeface="Century Gothic" panose="020B0502020202020204" pitchFamily="34" charset="0"/>
                <a:ea typeface="Times New Roman"/>
                <a:cs typeface="Arial" panose="020B0604020202020204" pitchFamily="34" charset="0"/>
              </a:rPr>
              <a:t> </a:t>
            </a:r>
            <a:r>
              <a:rPr lang="it-IT" sz="1900" spc="30" dirty="0" smtClean="0">
                <a:latin typeface="Century Gothic" panose="020B0502020202020204" pitchFamily="34" charset="0"/>
                <a:ea typeface="Times New Roman"/>
                <a:cs typeface="Arial" panose="020B0604020202020204" pitchFamily="34" charset="0"/>
              </a:rPr>
              <a:t>a</a:t>
            </a:r>
            <a:r>
              <a:rPr lang="it-IT" sz="1900" spc="25" dirty="0" smtClean="0">
                <a:latin typeface="Century Gothic" panose="020B0502020202020204" pitchFamily="34" charset="0"/>
                <a:ea typeface="Times New Roman"/>
                <a:cs typeface="Arial" panose="020B0604020202020204" pitchFamily="34" charset="0"/>
              </a:rPr>
              <a:t>d</a:t>
            </a:r>
            <a:r>
              <a:rPr lang="it-IT" sz="1900" spc="30" dirty="0" smtClean="0">
                <a:latin typeface="Century Gothic" panose="020B0502020202020204" pitchFamily="34" charset="0"/>
                <a:ea typeface="Times New Roman"/>
                <a:cs typeface="Arial" panose="020B0604020202020204" pitchFamily="34" charset="0"/>
              </a:rPr>
              <a:t>a</a:t>
            </a:r>
            <a:r>
              <a:rPr lang="it-IT" sz="1900" spc="15" dirty="0" smtClean="0">
                <a:latin typeface="Century Gothic" panose="020B0502020202020204" pitchFamily="34" charset="0"/>
                <a:ea typeface="Times New Roman"/>
                <a:cs typeface="Arial" panose="020B0604020202020204" pitchFamily="34" charset="0"/>
              </a:rPr>
              <a:t>t</a:t>
            </a:r>
            <a:r>
              <a:rPr lang="it-IT" sz="1900" dirty="0" smtClean="0">
                <a:latin typeface="Century Gothic" panose="020B0502020202020204" pitchFamily="34" charset="0"/>
                <a:ea typeface="Times New Roman"/>
                <a:cs typeface="Arial" panose="020B0604020202020204" pitchFamily="34" charset="0"/>
              </a:rPr>
              <a:t>t</a:t>
            </a:r>
            <a:r>
              <a:rPr lang="it-IT" sz="1900" spc="-255" dirty="0" smtClean="0">
                <a:latin typeface="Century Gothic" panose="020B0502020202020204" pitchFamily="34" charset="0"/>
                <a:ea typeface="Times New Roman"/>
                <a:cs typeface="Arial" panose="020B0604020202020204" pitchFamily="34" charset="0"/>
              </a:rPr>
              <a:t>a</a:t>
            </a:r>
            <a:r>
              <a:rPr lang="it-IT" sz="1900" spc="-70" dirty="0" smtClean="0">
                <a:latin typeface="Century Gothic" panose="020B0502020202020204" pitchFamily="34" charset="0"/>
                <a:ea typeface="Times New Roman"/>
                <a:cs typeface="Arial" panose="020B0604020202020204" pitchFamily="34" charset="0"/>
              </a:rPr>
              <a:t>m</a:t>
            </a:r>
            <a:r>
              <a:rPr lang="it-IT" sz="1900" dirty="0" smtClean="0">
                <a:latin typeface="Century Gothic" panose="020B0502020202020204" pitchFamily="34" charset="0"/>
                <a:ea typeface="Times New Roman"/>
                <a:cs typeface="Arial" panose="020B0604020202020204" pitchFamily="34" charset="0"/>
              </a:rPr>
              <a:t>e</a:t>
            </a:r>
            <a:r>
              <a:rPr lang="it-IT" sz="1900" spc="-30" dirty="0" smtClean="0">
                <a:latin typeface="Century Gothic" panose="020B0502020202020204" pitchFamily="34" charset="0"/>
                <a:ea typeface="Times New Roman"/>
                <a:cs typeface="Arial" panose="020B0604020202020204" pitchFamily="34" charset="0"/>
              </a:rPr>
              <a:t>n</a:t>
            </a:r>
            <a:r>
              <a:rPr lang="it-IT" sz="1900" dirty="0" smtClean="0">
                <a:latin typeface="Century Gothic" panose="020B0502020202020204" pitchFamily="34" charset="0"/>
                <a:ea typeface="Times New Roman"/>
                <a:cs typeface="Arial" panose="020B0604020202020204" pitchFamily="34" charset="0"/>
              </a:rPr>
              <a:t>to  </a:t>
            </a:r>
            <a:r>
              <a:rPr lang="it-IT" sz="1900" spc="30" dirty="0" smtClean="0">
                <a:latin typeface="Century Gothic" panose="020B0502020202020204" pitchFamily="34" charset="0"/>
                <a:ea typeface="Times New Roman"/>
                <a:cs typeface="Arial" panose="020B0604020202020204" pitchFamily="34" charset="0"/>
              </a:rPr>
              <a:t> </a:t>
            </a:r>
            <a:r>
              <a:rPr lang="it-IT" sz="1900" spc="30" dirty="0">
                <a:latin typeface="Century Gothic" panose="020B0502020202020204" pitchFamily="34" charset="0"/>
                <a:ea typeface="Times New Roman"/>
                <a:cs typeface="Arial" panose="020B0604020202020204" pitchFamily="34" charset="0"/>
              </a:rPr>
              <a:t>ai </a:t>
            </a:r>
            <a:r>
              <a:rPr lang="it-IT" sz="1900" dirty="0" smtClean="0">
                <a:latin typeface="Century Gothic" panose="020B0502020202020204" pitchFamily="34" charset="0"/>
                <a:ea typeface="Times New Roman"/>
                <a:cs typeface="Arial" panose="020B0604020202020204" pitchFamily="34" charset="0"/>
              </a:rPr>
              <a:t>c</a:t>
            </a:r>
            <a:r>
              <a:rPr lang="it-IT" sz="1900" spc="30" dirty="0" smtClean="0">
                <a:latin typeface="Century Gothic" panose="020B0502020202020204" pitchFamily="34" charset="0"/>
                <a:ea typeface="Times New Roman"/>
                <a:cs typeface="Arial" panose="020B0604020202020204" pitchFamily="34" charset="0"/>
              </a:rPr>
              <a:t>a</a:t>
            </a:r>
            <a:r>
              <a:rPr lang="it-IT" sz="1900" spc="-70" dirty="0" smtClean="0">
                <a:latin typeface="Century Gothic" panose="020B0502020202020204" pitchFamily="34" charset="0"/>
                <a:ea typeface="Times New Roman"/>
                <a:cs typeface="Arial" panose="020B0604020202020204" pitchFamily="34" charset="0"/>
              </a:rPr>
              <a:t>m</a:t>
            </a:r>
            <a:r>
              <a:rPr lang="it-IT" sz="1900" dirty="0" smtClean="0">
                <a:latin typeface="Century Gothic" panose="020B0502020202020204" pitchFamily="34" charset="0"/>
                <a:ea typeface="Times New Roman"/>
                <a:cs typeface="Arial" panose="020B0604020202020204" pitchFamily="34" charset="0"/>
              </a:rPr>
              <a:t>b</a:t>
            </a:r>
            <a:r>
              <a:rPr lang="it-IT" sz="1900" spc="-30" dirty="0" smtClean="0">
                <a:latin typeface="Century Gothic" panose="020B0502020202020204" pitchFamily="34" charset="0"/>
                <a:ea typeface="Times New Roman"/>
                <a:cs typeface="Arial" panose="020B0604020202020204" pitchFamily="34" charset="0"/>
              </a:rPr>
              <a:t>i</a:t>
            </a:r>
            <a:r>
              <a:rPr lang="it-IT" sz="1900" dirty="0" smtClean="0">
                <a:latin typeface="Century Gothic" panose="020B0502020202020204" pitchFamily="34" charset="0"/>
                <a:ea typeface="Times New Roman"/>
                <a:cs typeface="Arial" panose="020B0604020202020204" pitchFamily="34" charset="0"/>
              </a:rPr>
              <a:t>a</a:t>
            </a:r>
            <a:r>
              <a:rPr lang="it-IT" sz="1900" spc="-70" dirty="0" smtClean="0">
                <a:latin typeface="Century Gothic" panose="020B0502020202020204" pitchFamily="34" charset="0"/>
                <a:ea typeface="Times New Roman"/>
                <a:cs typeface="Arial" panose="020B0604020202020204" pitchFamily="34" charset="0"/>
              </a:rPr>
              <a:t>m</a:t>
            </a:r>
            <a:r>
              <a:rPr lang="it-IT" sz="1900" spc="70" dirty="0" smtClean="0">
                <a:latin typeface="Century Gothic" panose="020B0502020202020204" pitchFamily="34" charset="0"/>
                <a:ea typeface="Times New Roman"/>
                <a:cs typeface="Arial" panose="020B0604020202020204" pitchFamily="34" charset="0"/>
              </a:rPr>
              <a:t>e</a:t>
            </a:r>
            <a:r>
              <a:rPr lang="it-IT" sz="1900" spc="-30" dirty="0" smtClean="0">
                <a:latin typeface="Century Gothic" panose="020B0502020202020204" pitchFamily="34" charset="0"/>
                <a:ea typeface="Times New Roman"/>
                <a:cs typeface="Arial" panose="020B0604020202020204" pitchFamily="34" charset="0"/>
              </a:rPr>
              <a:t>n</a:t>
            </a:r>
            <a:r>
              <a:rPr lang="it-IT" sz="1900" dirty="0" smtClean="0">
                <a:latin typeface="Century Gothic" panose="020B0502020202020204" pitchFamily="34" charset="0"/>
                <a:ea typeface="Times New Roman"/>
                <a:cs typeface="Arial" panose="020B0604020202020204" pitchFamily="34" charset="0"/>
              </a:rPr>
              <a:t>t</a:t>
            </a:r>
            <a:r>
              <a:rPr lang="it-IT" sz="1900" spc="-30" dirty="0" smtClean="0">
                <a:latin typeface="Century Gothic" panose="020B0502020202020204" pitchFamily="34" charset="0"/>
                <a:ea typeface="Times New Roman"/>
                <a:cs typeface="Arial" panose="020B0604020202020204" pitchFamily="34" charset="0"/>
              </a:rPr>
              <a:t>i</a:t>
            </a:r>
            <a:r>
              <a:rPr lang="it-IT" sz="1900" dirty="0">
                <a:latin typeface="Century Gothic" panose="020B0502020202020204" pitchFamily="34" charset="0"/>
                <a:ea typeface="Times New Roman"/>
                <a:cs typeface="Arial" panose="020B0604020202020204" pitchFamily="34" charset="0"/>
              </a:rPr>
              <a:t>, </a:t>
            </a:r>
            <a:r>
              <a:rPr lang="it-IT" sz="1900" spc="180" dirty="0">
                <a:latin typeface="Century Gothic" panose="020B0502020202020204" pitchFamily="34" charset="0"/>
                <a:ea typeface="Times New Roman"/>
                <a:cs typeface="Arial" panose="020B0604020202020204" pitchFamily="34" charset="0"/>
              </a:rPr>
              <a:t> </a:t>
            </a:r>
            <a:r>
              <a:rPr lang="it-IT" sz="1900" spc="-30" dirty="0">
                <a:latin typeface="Century Gothic" panose="020B0502020202020204" pitchFamily="34" charset="0"/>
                <a:ea typeface="Times New Roman"/>
                <a:cs typeface="Arial" panose="020B0604020202020204" pitchFamily="34" charset="0"/>
              </a:rPr>
              <a:t>in</a:t>
            </a:r>
            <a:r>
              <a:rPr lang="it-IT" sz="1900" spc="75" dirty="0">
                <a:latin typeface="Century Gothic" panose="020B0502020202020204" pitchFamily="34" charset="0"/>
                <a:ea typeface="Times New Roman"/>
                <a:cs typeface="Arial" panose="020B0604020202020204" pitchFamily="34" charset="0"/>
              </a:rPr>
              <a:t>c</a:t>
            </a:r>
            <a:r>
              <a:rPr lang="it-IT" sz="1900" spc="-10" dirty="0">
                <a:latin typeface="Century Gothic" panose="020B0502020202020204" pitchFamily="34" charset="0"/>
                <a:ea typeface="Times New Roman"/>
                <a:cs typeface="Arial" panose="020B0604020202020204" pitchFamily="34" charset="0"/>
              </a:rPr>
              <a:t>or</a:t>
            </a:r>
            <a:r>
              <a:rPr lang="it-IT" sz="1900" spc="30" dirty="0">
                <a:latin typeface="Century Gothic" panose="020B0502020202020204" pitchFamily="34" charset="0"/>
                <a:ea typeface="Times New Roman"/>
                <a:cs typeface="Arial" panose="020B0604020202020204" pitchFamily="34" charset="0"/>
              </a:rPr>
              <a:t>a</a:t>
            </a:r>
            <a:r>
              <a:rPr lang="it-IT" sz="1900" spc="40" dirty="0">
                <a:latin typeface="Century Gothic" panose="020B0502020202020204" pitchFamily="34" charset="0"/>
                <a:ea typeface="Times New Roman"/>
                <a:cs typeface="Arial" panose="020B0604020202020204" pitchFamily="34" charset="0"/>
              </a:rPr>
              <a:t>g</a:t>
            </a:r>
            <a:r>
              <a:rPr lang="it-IT" sz="1900" spc="-35" dirty="0">
                <a:latin typeface="Century Gothic" panose="020B0502020202020204" pitchFamily="34" charset="0"/>
                <a:ea typeface="Times New Roman"/>
                <a:cs typeface="Arial" panose="020B0604020202020204" pitchFamily="34" charset="0"/>
              </a:rPr>
              <a:t>g</a:t>
            </a:r>
            <a:r>
              <a:rPr lang="it-IT" sz="1900" spc="-30" dirty="0">
                <a:latin typeface="Century Gothic" panose="020B0502020202020204" pitchFamily="34" charset="0"/>
                <a:ea typeface="Times New Roman"/>
                <a:cs typeface="Arial" panose="020B0604020202020204" pitchFamily="34" charset="0"/>
              </a:rPr>
              <a:t>i</a:t>
            </a:r>
            <a:r>
              <a:rPr lang="it-IT" sz="1900" dirty="0">
                <a:latin typeface="Century Gothic" panose="020B0502020202020204" pitchFamily="34" charset="0"/>
                <a:ea typeface="Times New Roman"/>
                <a:cs typeface="Arial" panose="020B0604020202020204" pitchFamily="34" charset="0"/>
              </a:rPr>
              <a:t>a </a:t>
            </a:r>
            <a:r>
              <a:rPr lang="it-IT" sz="1900" spc="340" dirty="0">
                <a:latin typeface="Century Gothic" panose="020B0502020202020204" pitchFamily="34" charset="0"/>
                <a:ea typeface="Times New Roman"/>
                <a:cs typeface="Arial" panose="020B0604020202020204" pitchFamily="34" charset="0"/>
              </a:rPr>
              <a:t> </a:t>
            </a:r>
            <a:r>
              <a:rPr lang="it-IT" sz="1900" spc="-25" dirty="0">
                <a:latin typeface="Century Gothic" panose="020B0502020202020204" pitchFamily="34" charset="0"/>
                <a:ea typeface="Times New Roman"/>
                <a:cs typeface="Arial" panose="020B0604020202020204" pitchFamily="34" charset="0"/>
              </a:rPr>
              <a:t>u</a:t>
            </a:r>
            <a:r>
              <a:rPr lang="it-IT" sz="1900" dirty="0">
                <a:latin typeface="Century Gothic" panose="020B0502020202020204" pitchFamily="34" charset="0"/>
                <a:ea typeface="Times New Roman"/>
                <a:cs typeface="Arial" panose="020B0604020202020204" pitchFamily="34" charset="0"/>
              </a:rPr>
              <a:t>n </a:t>
            </a:r>
            <a:r>
              <a:rPr lang="it-IT" sz="1900" spc="195" dirty="0">
                <a:latin typeface="Century Gothic" panose="020B0502020202020204" pitchFamily="34" charset="0"/>
                <a:ea typeface="Times New Roman"/>
                <a:cs typeface="Arial" panose="020B0604020202020204" pitchFamily="34" charset="0"/>
              </a:rPr>
              <a:t> </a:t>
            </a:r>
            <a:r>
              <a:rPr lang="it-IT" sz="1900" spc="45" dirty="0" smtClean="0">
                <a:latin typeface="Century Gothic" panose="020B0502020202020204" pitchFamily="34" charset="0"/>
                <a:ea typeface="Times New Roman"/>
                <a:cs typeface="Arial" panose="020B0604020202020204" pitchFamily="34" charset="0"/>
              </a:rPr>
              <a:t>l</a:t>
            </a:r>
            <a:r>
              <a:rPr lang="it-IT" sz="1900" spc="-30" dirty="0" smtClean="0">
                <a:latin typeface="Century Gothic" panose="020B0502020202020204" pitchFamily="34" charset="0"/>
                <a:ea typeface="Times New Roman"/>
                <a:cs typeface="Arial" panose="020B0604020202020204" pitchFamily="34" charset="0"/>
              </a:rPr>
              <a:t>i</a:t>
            </a:r>
            <a:r>
              <a:rPr lang="it-IT" sz="1900" dirty="0" smtClean="0">
                <a:latin typeface="Century Gothic" panose="020B0502020202020204" pitchFamily="34" charset="0"/>
                <a:ea typeface="Times New Roman"/>
                <a:cs typeface="Arial" panose="020B0604020202020204" pitchFamily="34" charset="0"/>
              </a:rPr>
              <a:t>ve</a:t>
            </a:r>
            <a:r>
              <a:rPr lang="it-IT" sz="1900" spc="-35" dirty="0" smtClean="0">
                <a:latin typeface="Century Gothic" panose="020B0502020202020204" pitchFamily="34" charset="0"/>
                <a:ea typeface="Times New Roman"/>
                <a:cs typeface="Arial" panose="020B0604020202020204" pitchFamily="34" charset="0"/>
              </a:rPr>
              <a:t>l</a:t>
            </a:r>
            <a:r>
              <a:rPr lang="it-IT" sz="1900" spc="-30" dirty="0" smtClean="0">
                <a:latin typeface="Century Gothic" panose="020B0502020202020204" pitchFamily="34" charset="0"/>
                <a:ea typeface="Times New Roman"/>
                <a:cs typeface="Arial" panose="020B0604020202020204" pitchFamily="34" charset="0"/>
              </a:rPr>
              <a:t>l</a:t>
            </a:r>
            <a:r>
              <a:rPr lang="it-IT" sz="1900" dirty="0" smtClean="0">
                <a:latin typeface="Century Gothic" panose="020B0502020202020204" pitchFamily="34" charset="0"/>
                <a:ea typeface="Times New Roman"/>
                <a:cs typeface="Arial" panose="020B0604020202020204" pitchFamily="34" charset="0"/>
              </a:rPr>
              <a:t>o </a:t>
            </a:r>
            <a:r>
              <a:rPr lang="it-IT" sz="1900" spc="165" dirty="0" smtClean="0">
                <a:latin typeface="Century Gothic" panose="020B0502020202020204" pitchFamily="34" charset="0"/>
                <a:ea typeface="Times New Roman"/>
                <a:cs typeface="Arial" panose="020B0604020202020204" pitchFamily="34" charset="0"/>
              </a:rPr>
              <a:t> </a:t>
            </a:r>
            <a:r>
              <a:rPr lang="it-IT" sz="1900" spc="70" dirty="0" smtClean="0">
                <a:latin typeface="Century Gothic" panose="020B0502020202020204" pitchFamily="34" charset="0"/>
                <a:ea typeface="Times New Roman"/>
                <a:cs typeface="Arial" panose="020B0604020202020204" pitchFamily="34" charset="0"/>
              </a:rPr>
              <a:t>e</a:t>
            </a:r>
            <a:r>
              <a:rPr lang="it-IT" sz="1900" spc="-30" dirty="0" smtClean="0">
                <a:latin typeface="Century Gothic" panose="020B0502020202020204" pitchFamily="34" charset="0"/>
                <a:ea typeface="Times New Roman"/>
                <a:cs typeface="Arial" panose="020B0604020202020204" pitchFamily="34" charset="0"/>
              </a:rPr>
              <a:t>l</a:t>
            </a:r>
            <a:r>
              <a:rPr lang="it-IT" sz="1900" dirty="0" smtClean="0">
                <a:latin typeface="Century Gothic" panose="020B0502020202020204" pitchFamily="34" charset="0"/>
                <a:ea typeface="Times New Roman"/>
                <a:cs typeface="Arial" panose="020B0604020202020204" pitchFamily="34" charset="0"/>
              </a:rPr>
              <a:t>ev</a:t>
            </a:r>
            <a:r>
              <a:rPr lang="it-IT" sz="1900" spc="30" dirty="0" smtClean="0">
                <a:latin typeface="Century Gothic" panose="020B0502020202020204" pitchFamily="34" charset="0"/>
                <a:ea typeface="Times New Roman"/>
                <a:cs typeface="Arial" panose="020B0604020202020204" pitchFamily="34" charset="0"/>
              </a:rPr>
              <a:t>a</a:t>
            </a:r>
            <a:r>
              <a:rPr lang="it-IT" sz="1900" dirty="0" smtClean="0">
                <a:latin typeface="Century Gothic" panose="020B0502020202020204" pitchFamily="34" charset="0"/>
                <a:ea typeface="Times New Roman"/>
                <a:cs typeface="Arial" panose="020B0604020202020204" pitchFamily="34" charset="0"/>
              </a:rPr>
              <a:t>to </a:t>
            </a:r>
            <a:r>
              <a:rPr lang="it-IT" sz="1900" spc="145" dirty="0" smtClean="0">
                <a:latin typeface="Century Gothic" panose="020B0502020202020204" pitchFamily="34" charset="0"/>
                <a:ea typeface="Times New Roman"/>
                <a:cs typeface="Arial" panose="020B0604020202020204" pitchFamily="34" charset="0"/>
              </a:rPr>
              <a:t> </a:t>
            </a:r>
            <a:r>
              <a:rPr lang="it-IT" sz="1900" spc="25" dirty="0">
                <a:latin typeface="Century Gothic" panose="020B0502020202020204" pitchFamily="34" charset="0"/>
                <a:ea typeface="Times New Roman"/>
                <a:cs typeface="Arial" panose="020B0604020202020204" pitchFamily="34" charset="0"/>
              </a:rPr>
              <a:t>d</a:t>
            </a:r>
            <a:r>
              <a:rPr lang="it-IT" sz="1900" dirty="0">
                <a:latin typeface="Century Gothic" panose="020B0502020202020204" pitchFamily="34" charset="0"/>
                <a:ea typeface="Times New Roman"/>
                <a:cs typeface="Arial" panose="020B0604020202020204" pitchFamily="34" charset="0"/>
              </a:rPr>
              <a:t>i </a:t>
            </a:r>
            <a:r>
              <a:rPr lang="it-IT" sz="1900" spc="125" dirty="0">
                <a:latin typeface="Century Gothic" panose="020B0502020202020204" pitchFamily="34" charset="0"/>
                <a:ea typeface="Times New Roman"/>
                <a:cs typeface="Arial" panose="020B0604020202020204" pitchFamily="34" charset="0"/>
              </a:rPr>
              <a:t> </a:t>
            </a:r>
            <a:r>
              <a:rPr lang="it-IT" sz="1900" spc="-30" dirty="0" smtClean="0">
                <a:latin typeface="Century Gothic" panose="020B0502020202020204" pitchFamily="34" charset="0"/>
                <a:ea typeface="Times New Roman"/>
                <a:cs typeface="Arial" panose="020B0604020202020204" pitchFamily="34" charset="0"/>
              </a:rPr>
              <a:t>i</a:t>
            </a:r>
            <a:r>
              <a:rPr lang="it-IT" sz="1900" spc="30" dirty="0" smtClean="0">
                <a:latin typeface="Century Gothic" panose="020B0502020202020204" pitchFamily="34" charset="0"/>
                <a:ea typeface="Times New Roman"/>
                <a:cs typeface="Arial" panose="020B0604020202020204" pitchFamily="34" charset="0"/>
              </a:rPr>
              <a:t>s</a:t>
            </a:r>
            <a:r>
              <a:rPr lang="it-IT" sz="1900" dirty="0" smtClean="0">
                <a:latin typeface="Century Gothic" panose="020B0502020202020204" pitchFamily="34" charset="0"/>
                <a:ea typeface="Times New Roman"/>
                <a:cs typeface="Arial" panose="020B0604020202020204" pitchFamily="34" charset="0"/>
              </a:rPr>
              <a:t>t</a:t>
            </a:r>
            <a:r>
              <a:rPr lang="it-IT" sz="1900" spc="-10" dirty="0" smtClean="0">
                <a:latin typeface="Century Gothic" panose="020B0502020202020204" pitchFamily="34" charset="0"/>
                <a:ea typeface="Times New Roman"/>
                <a:cs typeface="Arial" panose="020B0604020202020204" pitchFamily="34" charset="0"/>
              </a:rPr>
              <a:t>r</a:t>
            </a:r>
            <a:r>
              <a:rPr lang="it-IT" sz="1900" spc="-25" dirty="0" smtClean="0">
                <a:latin typeface="Century Gothic" panose="020B0502020202020204" pitchFamily="34" charset="0"/>
                <a:ea typeface="Times New Roman"/>
                <a:cs typeface="Arial" panose="020B0604020202020204" pitchFamily="34" charset="0"/>
              </a:rPr>
              <a:t>u</a:t>
            </a:r>
            <a:r>
              <a:rPr lang="it-IT" sz="1900" spc="-15" dirty="0" smtClean="0">
                <a:latin typeface="Century Gothic" panose="020B0502020202020204" pitchFamily="34" charset="0"/>
                <a:ea typeface="Times New Roman"/>
                <a:cs typeface="Arial" panose="020B0604020202020204" pitchFamily="34" charset="0"/>
              </a:rPr>
              <a:t>z</a:t>
            </a:r>
            <a:r>
              <a:rPr lang="it-IT" sz="1900" spc="-30" dirty="0" smtClean="0">
                <a:latin typeface="Century Gothic" panose="020B0502020202020204" pitchFamily="34" charset="0"/>
                <a:ea typeface="Times New Roman"/>
                <a:cs typeface="Arial" panose="020B0604020202020204" pitchFamily="34" charset="0"/>
              </a:rPr>
              <a:t>i</a:t>
            </a:r>
            <a:r>
              <a:rPr lang="it-IT" sz="1900" spc="-10" dirty="0" smtClean="0">
                <a:latin typeface="Century Gothic" panose="020B0502020202020204" pitchFamily="34" charset="0"/>
                <a:ea typeface="Times New Roman"/>
                <a:cs typeface="Arial" panose="020B0604020202020204" pitchFamily="34" charset="0"/>
              </a:rPr>
              <a:t>o</a:t>
            </a:r>
            <a:r>
              <a:rPr lang="it-IT" sz="1900" spc="-30" dirty="0" smtClean="0">
                <a:latin typeface="Century Gothic" panose="020B0502020202020204" pitchFamily="34" charset="0"/>
                <a:ea typeface="Times New Roman"/>
                <a:cs typeface="Arial" panose="020B0604020202020204" pitchFamily="34" charset="0"/>
              </a:rPr>
              <a:t>n</a:t>
            </a:r>
            <a:r>
              <a:rPr lang="it-IT" sz="1900" dirty="0" smtClean="0">
                <a:latin typeface="Century Gothic" panose="020B0502020202020204" pitchFamily="34" charset="0"/>
                <a:ea typeface="Times New Roman"/>
                <a:cs typeface="Arial" panose="020B0604020202020204" pitchFamily="34" charset="0"/>
              </a:rPr>
              <a:t>e </a:t>
            </a:r>
            <a:r>
              <a:rPr lang="it-IT" sz="1900" spc="255" dirty="0" smtClean="0">
                <a:latin typeface="Century Gothic" panose="020B0502020202020204" pitchFamily="34" charset="0"/>
                <a:ea typeface="Times New Roman"/>
                <a:cs typeface="Arial" panose="020B0604020202020204" pitchFamily="34" charset="0"/>
              </a:rPr>
              <a:t> </a:t>
            </a:r>
            <a:r>
              <a:rPr lang="it-IT" sz="1900" dirty="0">
                <a:latin typeface="Century Gothic" panose="020B0502020202020204" pitchFamily="34" charset="0"/>
                <a:ea typeface="Times New Roman"/>
                <a:cs typeface="Arial" panose="020B0604020202020204" pitchFamily="34" charset="0"/>
              </a:rPr>
              <a:t>e </a:t>
            </a:r>
            <a:r>
              <a:rPr lang="it-IT" sz="1900" spc="140" dirty="0">
                <a:latin typeface="Century Gothic" panose="020B0502020202020204" pitchFamily="34" charset="0"/>
                <a:ea typeface="Times New Roman"/>
                <a:cs typeface="Arial" panose="020B0604020202020204" pitchFamily="34" charset="0"/>
              </a:rPr>
              <a:t> </a:t>
            </a:r>
            <a:r>
              <a:rPr lang="it-IT" sz="1900" spc="25" dirty="0">
                <a:latin typeface="Century Gothic" panose="020B0502020202020204" pitchFamily="34" charset="0"/>
                <a:ea typeface="Times New Roman"/>
                <a:cs typeface="Arial" panose="020B0604020202020204" pitchFamily="34" charset="0"/>
              </a:rPr>
              <a:t>d</a:t>
            </a:r>
            <a:r>
              <a:rPr lang="it-IT" sz="1900" dirty="0">
                <a:latin typeface="Century Gothic" panose="020B0502020202020204" pitchFamily="34" charset="0"/>
                <a:ea typeface="Times New Roman"/>
                <a:cs typeface="Arial" panose="020B0604020202020204" pitchFamily="34" charset="0"/>
              </a:rPr>
              <a:t>i </a:t>
            </a:r>
            <a:r>
              <a:rPr lang="it-IT" sz="1900" spc="205" dirty="0">
                <a:latin typeface="Century Gothic" panose="020B0502020202020204" pitchFamily="34" charset="0"/>
                <a:ea typeface="Times New Roman"/>
                <a:cs typeface="Arial" panose="020B0604020202020204" pitchFamily="34" charset="0"/>
              </a:rPr>
              <a:t> </a:t>
            </a:r>
            <a:r>
              <a:rPr lang="it-IT" sz="1900" spc="-25" dirty="0">
                <a:latin typeface="Century Gothic" panose="020B0502020202020204" pitchFamily="34" charset="0"/>
                <a:ea typeface="Times New Roman"/>
                <a:cs typeface="Arial" panose="020B0604020202020204" pitchFamily="34" charset="0"/>
              </a:rPr>
              <a:t>f</a:t>
            </a:r>
            <a:r>
              <a:rPr lang="it-IT" sz="1900" spc="65" dirty="0">
                <a:latin typeface="Century Gothic" panose="020B0502020202020204" pitchFamily="34" charset="0"/>
                <a:ea typeface="Times New Roman"/>
                <a:cs typeface="Arial" panose="020B0604020202020204" pitchFamily="34" charset="0"/>
              </a:rPr>
              <a:t>or</a:t>
            </a:r>
            <a:r>
              <a:rPr lang="it-IT" sz="1900" spc="-70" dirty="0">
                <a:latin typeface="Century Gothic" panose="020B0502020202020204" pitchFamily="34" charset="0"/>
                <a:ea typeface="Times New Roman"/>
                <a:cs typeface="Arial" panose="020B0604020202020204" pitchFamily="34" charset="0"/>
              </a:rPr>
              <a:t>m</a:t>
            </a:r>
            <a:r>
              <a:rPr lang="it-IT" sz="1900" spc="30" dirty="0">
                <a:latin typeface="Century Gothic" panose="020B0502020202020204" pitchFamily="34" charset="0"/>
                <a:ea typeface="Times New Roman"/>
                <a:cs typeface="Arial" panose="020B0604020202020204" pitchFamily="34" charset="0"/>
              </a:rPr>
              <a:t>a</a:t>
            </a:r>
            <a:r>
              <a:rPr lang="it-IT" sz="1900" spc="60" dirty="0">
                <a:latin typeface="Century Gothic" panose="020B0502020202020204" pitchFamily="34" charset="0"/>
                <a:ea typeface="Times New Roman"/>
                <a:cs typeface="Arial" panose="020B0604020202020204" pitchFamily="34" charset="0"/>
              </a:rPr>
              <a:t>z</a:t>
            </a:r>
            <a:r>
              <a:rPr lang="it-IT" sz="1900" spc="-30" dirty="0">
                <a:latin typeface="Century Gothic" panose="020B0502020202020204" pitchFamily="34" charset="0"/>
                <a:ea typeface="Times New Roman"/>
                <a:cs typeface="Arial" panose="020B0604020202020204" pitchFamily="34" charset="0"/>
              </a:rPr>
              <a:t>i</a:t>
            </a:r>
            <a:r>
              <a:rPr lang="it-IT" sz="1900" spc="-10" dirty="0">
                <a:latin typeface="Century Gothic" panose="020B0502020202020204" pitchFamily="34" charset="0"/>
                <a:ea typeface="Times New Roman"/>
                <a:cs typeface="Arial" panose="020B0604020202020204" pitchFamily="34" charset="0"/>
              </a:rPr>
              <a:t>o</a:t>
            </a:r>
            <a:r>
              <a:rPr lang="it-IT" sz="1900" spc="45" dirty="0">
                <a:latin typeface="Century Gothic" panose="020B0502020202020204" pitchFamily="34" charset="0"/>
                <a:ea typeface="Times New Roman"/>
                <a:cs typeface="Arial" panose="020B0604020202020204" pitchFamily="34" charset="0"/>
              </a:rPr>
              <a:t>n</a:t>
            </a:r>
            <a:r>
              <a:rPr lang="it-IT" sz="1900" dirty="0">
                <a:latin typeface="Century Gothic" panose="020B0502020202020204" pitchFamily="34" charset="0"/>
                <a:ea typeface="Times New Roman"/>
                <a:cs typeface="Arial" panose="020B0604020202020204" pitchFamily="34" charset="0"/>
              </a:rPr>
              <a:t>e, </a:t>
            </a:r>
            <a:r>
              <a:rPr lang="it-IT" sz="1900" spc="245" dirty="0">
                <a:latin typeface="Century Gothic" panose="020B0502020202020204" pitchFamily="34" charset="0"/>
                <a:ea typeface="Times New Roman"/>
                <a:cs typeface="Arial" panose="020B0604020202020204" pitchFamily="34" charset="0"/>
              </a:rPr>
              <a:t> </a:t>
            </a:r>
            <a:r>
              <a:rPr lang="it-IT" sz="1900" spc="30" dirty="0" smtClean="0">
                <a:latin typeface="Century Gothic" panose="020B0502020202020204" pitchFamily="34" charset="0"/>
                <a:ea typeface="Times New Roman"/>
                <a:cs typeface="Arial" panose="020B0604020202020204" pitchFamily="34" charset="0"/>
              </a:rPr>
              <a:t>p</a:t>
            </a:r>
            <a:r>
              <a:rPr lang="it-IT" sz="1900" spc="-10" dirty="0" smtClean="0">
                <a:latin typeface="Century Gothic" panose="020B0502020202020204" pitchFamily="34" charset="0"/>
                <a:ea typeface="Times New Roman"/>
                <a:cs typeface="Arial" panose="020B0604020202020204" pitchFamily="34" charset="0"/>
              </a:rPr>
              <a:t>r</a:t>
            </a:r>
            <a:r>
              <a:rPr lang="it-IT" sz="1900" spc="65" dirty="0" smtClean="0">
                <a:latin typeface="Century Gothic" panose="020B0502020202020204" pitchFamily="34" charset="0"/>
                <a:ea typeface="Times New Roman"/>
                <a:cs typeface="Arial" panose="020B0604020202020204" pitchFamily="34" charset="0"/>
              </a:rPr>
              <a:t>o</a:t>
            </a:r>
            <a:r>
              <a:rPr lang="it-IT" sz="1900" spc="5" dirty="0" smtClean="0">
                <a:latin typeface="Century Gothic" panose="020B0502020202020204" pitchFamily="34" charset="0"/>
                <a:ea typeface="Times New Roman"/>
                <a:cs typeface="Arial" panose="020B0604020202020204" pitchFamily="34" charset="0"/>
              </a:rPr>
              <a:t>m</a:t>
            </a:r>
            <a:r>
              <a:rPr lang="it-IT" sz="1900" spc="-25" dirty="0" smtClean="0">
                <a:latin typeface="Century Gothic" panose="020B0502020202020204" pitchFamily="34" charset="0"/>
                <a:ea typeface="Times New Roman"/>
                <a:cs typeface="Arial" panose="020B0604020202020204" pitchFamily="34" charset="0"/>
              </a:rPr>
              <a:t>u</a:t>
            </a:r>
            <a:r>
              <a:rPr lang="it-IT" sz="1900" spc="-10" dirty="0" smtClean="0">
                <a:latin typeface="Century Gothic" panose="020B0502020202020204" pitchFamily="34" charset="0"/>
                <a:ea typeface="Times New Roman"/>
                <a:cs typeface="Arial" panose="020B0604020202020204" pitchFamily="34" charset="0"/>
              </a:rPr>
              <a:t>o</a:t>
            </a:r>
            <a:r>
              <a:rPr lang="it-IT" sz="1900" dirty="0" smtClean="0">
                <a:latin typeface="Century Gothic" panose="020B0502020202020204" pitchFamily="34" charset="0"/>
                <a:ea typeface="Times New Roman"/>
                <a:cs typeface="Arial" panose="020B0604020202020204" pitchFamily="34" charset="0"/>
              </a:rPr>
              <a:t>ve </a:t>
            </a:r>
            <a:r>
              <a:rPr lang="it-IT" sz="1900" spc="-30" dirty="0">
                <a:latin typeface="Century Gothic" panose="020B0502020202020204" pitchFamily="34" charset="0"/>
                <a:ea typeface="Times New Roman"/>
                <a:cs typeface="Arial" panose="020B0604020202020204" pitchFamily="34" charset="0"/>
              </a:rPr>
              <a:t>l'</a:t>
            </a:r>
            <a:r>
              <a:rPr lang="it-IT" sz="1900" spc="45" dirty="0">
                <a:latin typeface="Century Gothic" panose="020B0502020202020204" pitchFamily="34" charset="0"/>
                <a:ea typeface="Times New Roman"/>
                <a:cs typeface="Arial" panose="020B0604020202020204" pitchFamily="34" charset="0"/>
              </a:rPr>
              <a:t>u</a:t>
            </a:r>
            <a:r>
              <a:rPr lang="it-IT" sz="1900" spc="40" dirty="0">
                <a:latin typeface="Century Gothic" panose="020B0502020202020204" pitchFamily="34" charset="0"/>
                <a:ea typeface="Times New Roman"/>
                <a:cs typeface="Arial" panose="020B0604020202020204" pitchFamily="34" charset="0"/>
              </a:rPr>
              <a:t>g</a:t>
            </a:r>
            <a:r>
              <a:rPr lang="it-IT" sz="1900" spc="-25" dirty="0">
                <a:latin typeface="Century Gothic" panose="020B0502020202020204" pitchFamily="34" charset="0"/>
                <a:ea typeface="Times New Roman"/>
                <a:cs typeface="Arial" panose="020B0604020202020204" pitchFamily="34" charset="0"/>
              </a:rPr>
              <a:t>u</a:t>
            </a:r>
            <a:r>
              <a:rPr lang="it-IT" sz="1900" spc="25" dirty="0">
                <a:latin typeface="Century Gothic" panose="020B0502020202020204" pitchFamily="34" charset="0"/>
                <a:ea typeface="Times New Roman"/>
                <a:cs typeface="Arial" panose="020B0604020202020204" pitchFamily="34" charset="0"/>
              </a:rPr>
              <a:t>a</a:t>
            </a:r>
            <a:r>
              <a:rPr lang="it-IT" sz="1900" spc="40" dirty="0">
                <a:latin typeface="Century Gothic" panose="020B0502020202020204" pitchFamily="34" charset="0"/>
                <a:ea typeface="Times New Roman"/>
                <a:cs typeface="Arial" panose="020B0604020202020204" pitchFamily="34" charset="0"/>
              </a:rPr>
              <a:t>g</a:t>
            </a:r>
            <a:r>
              <a:rPr lang="it-IT" sz="1900" spc="-30" dirty="0">
                <a:latin typeface="Century Gothic" panose="020B0502020202020204" pitchFamily="34" charset="0"/>
                <a:ea typeface="Times New Roman"/>
                <a:cs typeface="Arial" panose="020B0604020202020204" pitchFamily="34" charset="0"/>
              </a:rPr>
              <a:t>li</a:t>
            </a:r>
            <a:r>
              <a:rPr lang="it-IT" sz="1900" spc="25" dirty="0">
                <a:latin typeface="Century Gothic" panose="020B0502020202020204" pitchFamily="34" charset="0"/>
                <a:ea typeface="Times New Roman"/>
                <a:cs typeface="Arial" panose="020B0604020202020204" pitchFamily="34" charset="0"/>
              </a:rPr>
              <a:t>a</a:t>
            </a:r>
            <a:r>
              <a:rPr lang="it-IT" sz="1900" spc="45" dirty="0">
                <a:latin typeface="Century Gothic" panose="020B0502020202020204" pitchFamily="34" charset="0"/>
                <a:ea typeface="Times New Roman"/>
                <a:cs typeface="Arial" panose="020B0604020202020204" pitchFamily="34" charset="0"/>
              </a:rPr>
              <a:t>n</a:t>
            </a:r>
            <a:r>
              <a:rPr lang="it-IT" sz="1900" spc="-20" dirty="0">
                <a:latin typeface="Century Gothic" panose="020B0502020202020204" pitchFamily="34" charset="0"/>
                <a:ea typeface="Times New Roman"/>
                <a:cs typeface="Arial" panose="020B0604020202020204" pitchFamily="34" charset="0"/>
              </a:rPr>
              <a:t>z</a:t>
            </a:r>
            <a:r>
              <a:rPr lang="it-IT" sz="1900" dirty="0">
                <a:latin typeface="Century Gothic" panose="020B0502020202020204" pitchFamily="34" charset="0"/>
                <a:ea typeface="Times New Roman"/>
                <a:cs typeface="Arial" panose="020B0604020202020204" pitchFamily="34" charset="0"/>
              </a:rPr>
              <a:t>a </a:t>
            </a:r>
            <a:r>
              <a:rPr lang="it-IT" sz="1900" spc="260" dirty="0">
                <a:latin typeface="Century Gothic" panose="020B0502020202020204" pitchFamily="34" charset="0"/>
                <a:ea typeface="Times New Roman"/>
                <a:cs typeface="Arial" panose="020B0604020202020204" pitchFamily="34" charset="0"/>
              </a:rPr>
              <a:t> </a:t>
            </a:r>
            <a:r>
              <a:rPr lang="it-IT" sz="1900" spc="5" dirty="0">
                <a:latin typeface="Century Gothic" panose="020B0502020202020204" pitchFamily="34" charset="0"/>
                <a:ea typeface="Times New Roman"/>
                <a:cs typeface="Arial" panose="020B0604020202020204" pitchFamily="34" charset="0"/>
              </a:rPr>
              <a:t>[</a:t>
            </a:r>
            <a:r>
              <a:rPr lang="it-IT" sz="1900" spc="70" dirty="0">
                <a:latin typeface="Century Gothic" panose="020B0502020202020204" pitchFamily="34" charset="0"/>
                <a:ea typeface="Times New Roman"/>
                <a:cs typeface="Arial" panose="020B0604020202020204" pitchFamily="34" charset="0"/>
              </a:rPr>
              <a:t>…</a:t>
            </a:r>
            <a:r>
              <a:rPr lang="it-IT" sz="1900" dirty="0">
                <a:latin typeface="Century Gothic" panose="020B0502020202020204" pitchFamily="34" charset="0"/>
                <a:ea typeface="Times New Roman"/>
                <a:cs typeface="Arial" panose="020B0604020202020204" pitchFamily="34" charset="0"/>
              </a:rPr>
              <a:t>], </a:t>
            </a:r>
            <a:r>
              <a:rPr lang="it-IT" sz="1900" spc="130" dirty="0">
                <a:latin typeface="Century Gothic" panose="020B0502020202020204" pitchFamily="34" charset="0"/>
                <a:ea typeface="Times New Roman"/>
                <a:cs typeface="Arial" panose="020B0604020202020204" pitchFamily="34" charset="0"/>
              </a:rPr>
              <a:t> </a:t>
            </a:r>
            <a:r>
              <a:rPr lang="it-IT" sz="1900" spc="-75" dirty="0">
                <a:latin typeface="Century Gothic" panose="020B0502020202020204" pitchFamily="34" charset="0"/>
                <a:ea typeface="Times New Roman"/>
                <a:cs typeface="Arial" panose="020B0604020202020204" pitchFamily="34" charset="0"/>
              </a:rPr>
              <a:t>m</a:t>
            </a:r>
            <a:r>
              <a:rPr lang="it-IT" sz="1900" spc="45" dirty="0">
                <a:latin typeface="Century Gothic" panose="020B0502020202020204" pitchFamily="34" charset="0"/>
                <a:ea typeface="Times New Roman"/>
                <a:cs typeface="Arial" panose="020B0604020202020204" pitchFamily="34" charset="0"/>
              </a:rPr>
              <a:t>i</a:t>
            </a:r>
            <a:r>
              <a:rPr lang="it-IT" sz="1900" spc="-35" dirty="0">
                <a:latin typeface="Century Gothic" panose="020B0502020202020204" pitchFamily="34" charset="0"/>
                <a:ea typeface="Times New Roman"/>
                <a:cs typeface="Arial" panose="020B0604020202020204" pitchFamily="34" charset="0"/>
              </a:rPr>
              <a:t>g</a:t>
            </a:r>
            <a:r>
              <a:rPr lang="it-IT" sz="1900" spc="45" dirty="0">
                <a:latin typeface="Century Gothic" panose="020B0502020202020204" pitchFamily="34" charset="0"/>
                <a:ea typeface="Times New Roman"/>
                <a:cs typeface="Arial" panose="020B0604020202020204" pitchFamily="34" charset="0"/>
              </a:rPr>
              <a:t>l</a:t>
            </a:r>
            <a:r>
              <a:rPr lang="it-IT" sz="1900" spc="-30" dirty="0">
                <a:latin typeface="Century Gothic" panose="020B0502020202020204" pitchFamily="34" charset="0"/>
                <a:ea typeface="Times New Roman"/>
                <a:cs typeface="Arial" panose="020B0604020202020204" pitchFamily="34" charset="0"/>
              </a:rPr>
              <a:t>i</a:t>
            </a:r>
            <a:r>
              <a:rPr lang="it-IT" sz="1900" spc="-10" dirty="0">
                <a:latin typeface="Century Gothic" panose="020B0502020202020204" pitchFamily="34" charset="0"/>
                <a:ea typeface="Times New Roman"/>
                <a:cs typeface="Arial" panose="020B0604020202020204" pitchFamily="34" charset="0"/>
              </a:rPr>
              <a:t>or</a:t>
            </a:r>
            <a:r>
              <a:rPr lang="it-IT" sz="1900" dirty="0">
                <a:latin typeface="Century Gothic" panose="020B0502020202020204" pitchFamily="34" charset="0"/>
                <a:ea typeface="Times New Roman"/>
                <a:cs typeface="Arial" panose="020B0604020202020204" pitchFamily="34" charset="0"/>
              </a:rPr>
              <a:t>a </a:t>
            </a:r>
            <a:r>
              <a:rPr lang="it-IT" sz="1900" spc="185" dirty="0">
                <a:latin typeface="Century Gothic" panose="020B0502020202020204" pitchFamily="34" charset="0"/>
                <a:ea typeface="Times New Roman"/>
                <a:cs typeface="Arial" panose="020B0604020202020204" pitchFamily="34" charset="0"/>
              </a:rPr>
              <a:t> </a:t>
            </a:r>
            <a:r>
              <a:rPr lang="it-IT" sz="1900" spc="45" dirty="0">
                <a:latin typeface="Century Gothic" panose="020B0502020202020204" pitchFamily="34" charset="0"/>
                <a:ea typeface="Times New Roman"/>
                <a:cs typeface="Arial" panose="020B0604020202020204" pitchFamily="34" charset="0"/>
              </a:rPr>
              <a:t>l</a:t>
            </a:r>
            <a:r>
              <a:rPr lang="it-IT" sz="1900" spc="-30" dirty="0">
                <a:latin typeface="Century Gothic" panose="020B0502020202020204" pitchFamily="34" charset="0"/>
                <a:ea typeface="Times New Roman"/>
                <a:cs typeface="Arial" panose="020B0604020202020204" pitchFamily="34" charset="0"/>
              </a:rPr>
              <a:t>'</a:t>
            </a:r>
            <a:r>
              <a:rPr lang="it-IT" sz="1900" spc="45" dirty="0">
                <a:latin typeface="Century Gothic" panose="020B0502020202020204" pitchFamily="34" charset="0"/>
                <a:ea typeface="Times New Roman"/>
                <a:cs typeface="Arial" panose="020B0604020202020204" pitchFamily="34" charset="0"/>
              </a:rPr>
              <a:t>i</a:t>
            </a:r>
            <a:r>
              <a:rPr lang="it-IT" sz="1900" spc="-30" dirty="0">
                <a:latin typeface="Century Gothic" panose="020B0502020202020204" pitchFamily="34" charset="0"/>
                <a:ea typeface="Times New Roman"/>
                <a:cs typeface="Arial" panose="020B0604020202020204" pitchFamily="34" charset="0"/>
              </a:rPr>
              <a:t>n</a:t>
            </a:r>
            <a:r>
              <a:rPr lang="it-IT" sz="1900" spc="75" dirty="0">
                <a:latin typeface="Century Gothic" panose="020B0502020202020204" pitchFamily="34" charset="0"/>
                <a:ea typeface="Times New Roman"/>
                <a:cs typeface="Arial" panose="020B0604020202020204" pitchFamily="34" charset="0"/>
              </a:rPr>
              <a:t>c</a:t>
            </a:r>
            <a:r>
              <a:rPr lang="it-IT" sz="1900" spc="-30" dirty="0">
                <a:latin typeface="Century Gothic" panose="020B0502020202020204" pitchFamily="34" charset="0"/>
                <a:ea typeface="Times New Roman"/>
                <a:cs typeface="Arial" panose="020B0604020202020204" pitchFamily="34" charset="0"/>
              </a:rPr>
              <a:t>l</a:t>
            </a:r>
            <a:r>
              <a:rPr lang="it-IT" sz="1900" spc="-25" dirty="0">
                <a:latin typeface="Century Gothic" panose="020B0502020202020204" pitchFamily="34" charset="0"/>
                <a:ea typeface="Times New Roman"/>
                <a:cs typeface="Arial" panose="020B0604020202020204" pitchFamily="34" charset="0"/>
              </a:rPr>
              <a:t>u</a:t>
            </a:r>
            <a:r>
              <a:rPr lang="it-IT" sz="1900" spc="30" dirty="0">
                <a:latin typeface="Century Gothic" panose="020B0502020202020204" pitchFamily="34" charset="0"/>
                <a:ea typeface="Times New Roman"/>
                <a:cs typeface="Arial" panose="020B0604020202020204" pitchFamily="34" charset="0"/>
              </a:rPr>
              <a:t>s</a:t>
            </a:r>
            <a:r>
              <a:rPr lang="it-IT" sz="1900" spc="45" dirty="0">
                <a:latin typeface="Century Gothic" panose="020B0502020202020204" pitchFamily="34" charset="0"/>
                <a:ea typeface="Times New Roman"/>
                <a:cs typeface="Arial" panose="020B0604020202020204" pitchFamily="34" charset="0"/>
              </a:rPr>
              <a:t>i</a:t>
            </a:r>
            <a:r>
              <a:rPr lang="it-IT" sz="1900" spc="-10" dirty="0">
                <a:latin typeface="Century Gothic" panose="020B0502020202020204" pitchFamily="34" charset="0"/>
                <a:ea typeface="Times New Roman"/>
                <a:cs typeface="Arial" panose="020B0604020202020204" pitchFamily="34" charset="0"/>
              </a:rPr>
              <a:t>o</a:t>
            </a:r>
            <a:r>
              <a:rPr lang="it-IT" sz="1900" spc="-30" dirty="0">
                <a:latin typeface="Century Gothic" panose="020B0502020202020204" pitchFamily="34" charset="0"/>
                <a:ea typeface="Times New Roman"/>
                <a:cs typeface="Arial" panose="020B0604020202020204" pitchFamily="34" charset="0"/>
              </a:rPr>
              <a:t>n</a:t>
            </a:r>
            <a:r>
              <a:rPr lang="it-IT" sz="1900" dirty="0">
                <a:latin typeface="Century Gothic" panose="020B0502020202020204" pitchFamily="34" charset="0"/>
                <a:ea typeface="Times New Roman"/>
                <a:cs typeface="Arial" panose="020B0604020202020204" pitchFamily="34" charset="0"/>
              </a:rPr>
              <a:t>e </a:t>
            </a:r>
            <a:r>
              <a:rPr lang="it-IT" sz="1900" spc="195" dirty="0">
                <a:latin typeface="Century Gothic" panose="020B0502020202020204" pitchFamily="34" charset="0"/>
                <a:ea typeface="Times New Roman"/>
                <a:cs typeface="Arial" panose="020B0604020202020204" pitchFamily="34" charset="0"/>
              </a:rPr>
              <a:t> </a:t>
            </a:r>
            <a:r>
              <a:rPr lang="it-IT" sz="1900" spc="30" dirty="0">
                <a:latin typeface="Century Gothic" panose="020B0502020202020204" pitchFamily="34" charset="0"/>
                <a:ea typeface="Times New Roman"/>
                <a:cs typeface="Arial" panose="020B0604020202020204" pitchFamily="34" charset="0"/>
              </a:rPr>
              <a:t>s</a:t>
            </a:r>
            <a:r>
              <a:rPr lang="it-IT" sz="1900" spc="-10" dirty="0">
                <a:latin typeface="Century Gothic" panose="020B0502020202020204" pitchFamily="34" charset="0"/>
                <a:ea typeface="Times New Roman"/>
                <a:cs typeface="Arial" panose="020B0604020202020204" pitchFamily="34" charset="0"/>
              </a:rPr>
              <a:t>o</a:t>
            </a:r>
            <a:r>
              <a:rPr lang="it-IT" sz="1900" spc="75" dirty="0">
                <a:latin typeface="Century Gothic" panose="020B0502020202020204" pitchFamily="34" charset="0"/>
                <a:ea typeface="Times New Roman"/>
                <a:cs typeface="Arial" panose="020B0604020202020204" pitchFamily="34" charset="0"/>
              </a:rPr>
              <a:t>c</a:t>
            </a:r>
            <a:r>
              <a:rPr lang="it-IT" sz="1900" spc="-30" dirty="0">
                <a:latin typeface="Century Gothic" panose="020B0502020202020204" pitchFamily="34" charset="0"/>
                <a:ea typeface="Times New Roman"/>
                <a:cs typeface="Arial" panose="020B0604020202020204" pitchFamily="34" charset="0"/>
              </a:rPr>
              <a:t>i</a:t>
            </a:r>
            <a:r>
              <a:rPr lang="it-IT" sz="1900" spc="25" dirty="0">
                <a:latin typeface="Century Gothic" panose="020B0502020202020204" pitchFamily="34" charset="0"/>
                <a:ea typeface="Times New Roman"/>
                <a:cs typeface="Arial" panose="020B0604020202020204" pitchFamily="34" charset="0"/>
              </a:rPr>
              <a:t>a</a:t>
            </a:r>
            <a:r>
              <a:rPr lang="it-IT" sz="1900" spc="-30" dirty="0">
                <a:latin typeface="Century Gothic" panose="020B0502020202020204" pitchFamily="34" charset="0"/>
                <a:ea typeface="Times New Roman"/>
                <a:cs typeface="Arial" panose="020B0604020202020204" pitchFamily="34" charset="0"/>
              </a:rPr>
              <a:t>l</a:t>
            </a:r>
            <a:r>
              <a:rPr lang="it-IT" sz="1900" dirty="0">
                <a:latin typeface="Century Gothic" panose="020B0502020202020204" pitchFamily="34" charset="0"/>
                <a:ea typeface="Times New Roman"/>
                <a:cs typeface="Arial" panose="020B0604020202020204" pitchFamily="34" charset="0"/>
              </a:rPr>
              <a:t>e </a:t>
            </a:r>
            <a:r>
              <a:rPr lang="it-IT" sz="1900" spc="145" dirty="0">
                <a:latin typeface="Century Gothic" panose="020B0502020202020204" pitchFamily="34" charset="0"/>
                <a:ea typeface="Times New Roman"/>
                <a:cs typeface="Arial" panose="020B0604020202020204" pitchFamily="34" charset="0"/>
              </a:rPr>
              <a:t> </a:t>
            </a:r>
            <a:r>
              <a:rPr lang="it-IT" sz="1900" dirty="0">
                <a:latin typeface="Century Gothic" panose="020B0502020202020204" pitchFamily="34" charset="0"/>
                <a:ea typeface="Times New Roman"/>
                <a:cs typeface="Arial" panose="020B0604020202020204" pitchFamily="34" charset="0"/>
              </a:rPr>
              <a:t>e </a:t>
            </a:r>
            <a:r>
              <a:rPr lang="it-IT" sz="1900" spc="70" dirty="0">
                <a:latin typeface="Century Gothic" panose="020B0502020202020204" pitchFamily="34" charset="0"/>
                <a:ea typeface="Times New Roman"/>
                <a:cs typeface="Arial" panose="020B0604020202020204" pitchFamily="34" charset="0"/>
              </a:rPr>
              <a:t> </a:t>
            </a:r>
            <a:r>
              <a:rPr lang="it-IT" sz="1900" spc="45" dirty="0" smtClean="0">
                <a:latin typeface="Century Gothic" panose="020B0502020202020204" pitchFamily="34" charset="0"/>
                <a:ea typeface="Times New Roman"/>
                <a:cs typeface="Arial" panose="020B0604020202020204" pitchFamily="34" charset="0"/>
              </a:rPr>
              <a:t>l</a:t>
            </a:r>
            <a:r>
              <a:rPr lang="it-IT" sz="1900" spc="-10" dirty="0" smtClean="0">
                <a:latin typeface="Century Gothic" panose="020B0502020202020204" pitchFamily="34" charset="0"/>
                <a:ea typeface="Times New Roman"/>
                <a:cs typeface="Arial" panose="020B0604020202020204" pitchFamily="34" charset="0"/>
              </a:rPr>
              <a:t>o</a:t>
            </a:r>
            <a:r>
              <a:rPr lang="it-IT" sz="1900" spc="15" dirty="0" smtClean="0">
                <a:latin typeface="Century Gothic" panose="020B0502020202020204" pitchFamily="34" charset="0"/>
                <a:ea typeface="Times New Roman"/>
                <a:cs typeface="Arial" panose="020B0604020202020204" pitchFamily="34" charset="0"/>
              </a:rPr>
              <a:t>t</a:t>
            </a:r>
            <a:r>
              <a:rPr lang="it-IT" sz="1900" dirty="0" smtClean="0">
                <a:latin typeface="Century Gothic" panose="020B0502020202020204" pitchFamily="34" charset="0"/>
                <a:ea typeface="Times New Roman"/>
                <a:cs typeface="Arial" panose="020B0604020202020204" pitchFamily="34" charset="0"/>
              </a:rPr>
              <a:t>t</a:t>
            </a:r>
            <a:r>
              <a:rPr lang="it-IT" sz="1900" spc="-255" dirty="0" smtClean="0">
                <a:latin typeface="Century Gothic" panose="020B0502020202020204" pitchFamily="34" charset="0"/>
                <a:ea typeface="Times New Roman"/>
                <a:cs typeface="Arial" panose="020B0604020202020204" pitchFamily="34" charset="0"/>
              </a:rPr>
              <a:t>a</a:t>
            </a:r>
            <a:r>
              <a:rPr lang="it-IT" sz="1900" dirty="0" smtClean="0">
                <a:latin typeface="Century Gothic" panose="020B0502020202020204" pitchFamily="34" charset="0"/>
                <a:ea typeface="Times New Roman"/>
                <a:cs typeface="Arial" panose="020B0604020202020204" pitchFamily="34" charset="0"/>
              </a:rPr>
              <a:t> </a:t>
            </a:r>
            <a:r>
              <a:rPr lang="it-IT" sz="1900" spc="105" dirty="0" smtClean="0">
                <a:latin typeface="Century Gothic" panose="020B0502020202020204" pitchFamily="34" charset="0"/>
                <a:ea typeface="Times New Roman"/>
                <a:cs typeface="Arial" panose="020B0604020202020204" pitchFamily="34" charset="0"/>
              </a:rPr>
              <a:t> </a:t>
            </a:r>
            <a:r>
              <a:rPr lang="it-IT" sz="1900" dirty="0" smtClean="0">
                <a:latin typeface="Century Gothic" panose="020B0502020202020204" pitchFamily="34" charset="0"/>
                <a:ea typeface="Times New Roman"/>
                <a:cs typeface="Arial" panose="020B0604020202020204" pitchFamily="34" charset="0"/>
              </a:rPr>
              <a:t>c</a:t>
            </a:r>
            <a:r>
              <a:rPr lang="it-IT" sz="1900" spc="-10" dirty="0" smtClean="0">
                <a:latin typeface="Century Gothic" panose="020B0502020202020204" pitchFamily="34" charset="0"/>
                <a:ea typeface="Times New Roman"/>
                <a:cs typeface="Arial" panose="020B0604020202020204" pitchFamily="34" charset="0"/>
              </a:rPr>
              <a:t>o</a:t>
            </a:r>
            <a:r>
              <a:rPr lang="it-IT" sz="1900" spc="-30" dirty="0" smtClean="0">
                <a:latin typeface="Century Gothic" panose="020B0502020202020204" pitchFamily="34" charset="0"/>
                <a:ea typeface="Times New Roman"/>
                <a:cs typeface="Arial" panose="020B0604020202020204" pitchFamily="34" charset="0"/>
              </a:rPr>
              <a:t>n</a:t>
            </a:r>
            <a:r>
              <a:rPr lang="it-IT" sz="1900" dirty="0" smtClean="0">
                <a:latin typeface="Century Gothic" panose="020B0502020202020204" pitchFamily="34" charset="0"/>
                <a:ea typeface="Times New Roman"/>
                <a:cs typeface="Arial" panose="020B0604020202020204" pitchFamily="34" charset="0"/>
              </a:rPr>
              <a:t>t</a:t>
            </a:r>
            <a:r>
              <a:rPr lang="it-IT" sz="1900" spc="-255" dirty="0" smtClean="0">
                <a:latin typeface="Century Gothic" panose="020B0502020202020204" pitchFamily="34" charset="0"/>
                <a:ea typeface="Times New Roman"/>
                <a:cs typeface="Arial" panose="020B0604020202020204" pitchFamily="34" charset="0"/>
              </a:rPr>
              <a:t>r</a:t>
            </a:r>
            <a:r>
              <a:rPr lang="it-IT" sz="1900" dirty="0" smtClean="0">
                <a:latin typeface="Century Gothic" panose="020B0502020202020204" pitchFamily="34" charset="0"/>
                <a:ea typeface="Times New Roman"/>
                <a:cs typeface="Arial" panose="020B0604020202020204" pitchFamily="34" charset="0"/>
              </a:rPr>
              <a:t>o </a:t>
            </a:r>
            <a:r>
              <a:rPr lang="it-IT" sz="1900" spc="75" dirty="0" smtClean="0">
                <a:latin typeface="Century Gothic" panose="020B0502020202020204" pitchFamily="34" charset="0"/>
                <a:ea typeface="Times New Roman"/>
                <a:cs typeface="Arial" panose="020B0604020202020204" pitchFamily="34" charset="0"/>
              </a:rPr>
              <a:t> </a:t>
            </a:r>
            <a:r>
              <a:rPr lang="it-IT" sz="1900" spc="-30" dirty="0">
                <a:latin typeface="Century Gothic" panose="020B0502020202020204" pitchFamily="34" charset="0"/>
                <a:ea typeface="Times New Roman"/>
                <a:cs typeface="Arial" panose="020B0604020202020204" pitchFamily="34" charset="0"/>
              </a:rPr>
              <a:t>l</a:t>
            </a:r>
            <a:r>
              <a:rPr lang="it-IT" sz="1900" dirty="0">
                <a:latin typeface="Century Gothic" panose="020B0502020202020204" pitchFamily="34" charset="0"/>
                <a:ea typeface="Times New Roman"/>
                <a:cs typeface="Arial" panose="020B0604020202020204" pitchFamily="34" charset="0"/>
              </a:rPr>
              <a:t>a </a:t>
            </a:r>
            <a:r>
              <a:rPr lang="it-IT" sz="1900" spc="110" dirty="0">
                <a:latin typeface="Century Gothic" panose="020B0502020202020204" pitchFamily="34" charset="0"/>
                <a:ea typeface="Times New Roman"/>
                <a:cs typeface="Arial" panose="020B0604020202020204" pitchFamily="34" charset="0"/>
              </a:rPr>
              <a:t> </a:t>
            </a:r>
            <a:r>
              <a:rPr lang="it-IT" sz="1900" spc="30" dirty="0" smtClean="0">
                <a:latin typeface="Century Gothic" panose="020B0502020202020204" pitchFamily="34" charset="0"/>
                <a:ea typeface="Times New Roman"/>
                <a:cs typeface="Arial" panose="020B0604020202020204" pitchFamily="34" charset="0"/>
              </a:rPr>
              <a:t>p</a:t>
            </a:r>
            <a:r>
              <a:rPr lang="it-IT" sz="1900" spc="-85" dirty="0" smtClean="0">
                <a:latin typeface="Century Gothic" panose="020B0502020202020204" pitchFamily="34" charset="0"/>
                <a:ea typeface="Times New Roman"/>
                <a:cs typeface="Arial" panose="020B0604020202020204" pitchFamily="34" charset="0"/>
              </a:rPr>
              <a:t>o</a:t>
            </a:r>
            <a:r>
              <a:rPr lang="it-IT" sz="1900" dirty="0" smtClean="0">
                <a:latin typeface="Century Gothic" panose="020B0502020202020204" pitchFamily="34" charset="0"/>
                <a:ea typeface="Times New Roman"/>
                <a:cs typeface="Arial" panose="020B0604020202020204" pitchFamily="34" charset="0"/>
              </a:rPr>
              <a:t>v</a:t>
            </a:r>
            <a:r>
              <a:rPr lang="it-IT" sz="1900" spc="-5" dirty="0" smtClean="0">
                <a:latin typeface="Century Gothic" panose="020B0502020202020204" pitchFamily="34" charset="0"/>
                <a:ea typeface="Times New Roman"/>
                <a:cs typeface="Arial" panose="020B0604020202020204" pitchFamily="34" charset="0"/>
              </a:rPr>
              <a:t>e</a:t>
            </a:r>
            <a:r>
              <a:rPr lang="it-IT" sz="1900" spc="-85" dirty="0" smtClean="0">
                <a:latin typeface="Century Gothic" panose="020B0502020202020204" pitchFamily="34" charset="0"/>
                <a:ea typeface="Times New Roman"/>
                <a:cs typeface="Arial" panose="020B0604020202020204" pitchFamily="34" charset="0"/>
              </a:rPr>
              <a:t>r</a:t>
            </a:r>
            <a:r>
              <a:rPr lang="it-IT" sz="1900" dirty="0" smtClean="0">
                <a:latin typeface="Century Gothic" panose="020B0502020202020204" pitchFamily="34" charset="0"/>
                <a:ea typeface="Times New Roman"/>
                <a:cs typeface="Arial" panose="020B0604020202020204" pitchFamily="34" charset="0"/>
              </a:rPr>
              <a:t>t</a:t>
            </a:r>
            <a:r>
              <a:rPr lang="it-IT" sz="1900" spc="25" dirty="0" smtClean="0">
                <a:latin typeface="Century Gothic" panose="020B0502020202020204" pitchFamily="34" charset="0"/>
                <a:ea typeface="Times New Roman"/>
                <a:cs typeface="Arial" panose="020B0604020202020204" pitchFamily="34" charset="0"/>
              </a:rPr>
              <a:t>à</a:t>
            </a:r>
            <a:r>
              <a:rPr lang="it-IT" sz="1900" dirty="0">
                <a:latin typeface="Century Gothic" panose="020B0502020202020204" pitchFamily="34" charset="0"/>
                <a:ea typeface="Times New Roman"/>
                <a:cs typeface="Arial" panose="020B0604020202020204" pitchFamily="34" charset="0"/>
              </a:rPr>
              <a:t>, </a:t>
            </a:r>
            <a:r>
              <a:rPr lang="it-IT" sz="1900" spc="40" dirty="0">
                <a:latin typeface="Century Gothic" panose="020B0502020202020204" pitchFamily="34" charset="0"/>
                <a:ea typeface="Times New Roman"/>
                <a:cs typeface="Arial" panose="020B0604020202020204" pitchFamily="34" charset="0"/>
              </a:rPr>
              <a:t> </a:t>
            </a:r>
            <a:r>
              <a:rPr lang="it-IT" sz="1900" dirty="0">
                <a:latin typeface="Century Gothic" panose="020B0502020202020204" pitchFamily="34" charset="0"/>
                <a:ea typeface="Times New Roman"/>
                <a:cs typeface="Arial" panose="020B0604020202020204" pitchFamily="34" charset="0"/>
              </a:rPr>
              <a:t>[</a:t>
            </a:r>
            <a:r>
              <a:rPr lang="it-IT" sz="1900" spc="75" dirty="0">
                <a:latin typeface="Century Gothic" panose="020B0502020202020204" pitchFamily="34" charset="0"/>
                <a:ea typeface="Times New Roman"/>
                <a:cs typeface="Arial" panose="020B0604020202020204" pitchFamily="34" charset="0"/>
              </a:rPr>
              <a:t>…</a:t>
            </a:r>
            <a:r>
              <a:rPr lang="it-IT" sz="1900" dirty="0">
                <a:latin typeface="Century Gothic" panose="020B0502020202020204" pitchFamily="34" charset="0"/>
                <a:ea typeface="Times New Roman"/>
                <a:cs typeface="Arial" panose="020B0604020202020204" pitchFamily="34" charset="0"/>
              </a:rPr>
              <a:t>] </a:t>
            </a:r>
            <a:r>
              <a:rPr lang="it-IT" sz="1900" spc="30" dirty="0">
                <a:latin typeface="Century Gothic" panose="020B0502020202020204" pitchFamily="34" charset="0"/>
                <a:ea typeface="Times New Roman"/>
                <a:cs typeface="Arial" panose="020B0604020202020204" pitchFamily="34" charset="0"/>
              </a:rPr>
              <a:t> </a:t>
            </a:r>
            <a:r>
              <a:rPr lang="it-IT" sz="1900" spc="25" dirty="0" smtClean="0">
                <a:latin typeface="Century Gothic" panose="020B0502020202020204" pitchFamily="34" charset="0"/>
                <a:ea typeface="Times New Roman"/>
                <a:cs typeface="Arial" panose="020B0604020202020204" pitchFamily="34" charset="0"/>
              </a:rPr>
              <a:t>a</a:t>
            </a:r>
            <a:r>
              <a:rPr lang="it-IT" sz="1900" spc="30" dirty="0" smtClean="0">
                <a:latin typeface="Century Gothic" panose="020B0502020202020204" pitchFamily="34" charset="0"/>
                <a:ea typeface="Times New Roman"/>
                <a:cs typeface="Arial" panose="020B0604020202020204" pitchFamily="34" charset="0"/>
              </a:rPr>
              <a:t>pp</a:t>
            </a:r>
            <a:r>
              <a:rPr lang="it-IT" sz="1900" spc="-10" dirty="0" smtClean="0">
                <a:latin typeface="Century Gothic" panose="020B0502020202020204" pitchFamily="34" charset="0"/>
                <a:ea typeface="Times New Roman"/>
                <a:cs typeface="Arial" panose="020B0604020202020204" pitchFamily="34" charset="0"/>
              </a:rPr>
              <a:t>o</a:t>
            </a:r>
            <a:r>
              <a:rPr lang="it-IT" sz="1900" spc="-85" dirty="0" smtClean="0">
                <a:latin typeface="Century Gothic" panose="020B0502020202020204" pitchFamily="34" charset="0"/>
                <a:ea typeface="Times New Roman"/>
                <a:cs typeface="Arial" panose="020B0604020202020204" pitchFamily="34" charset="0"/>
              </a:rPr>
              <a:t>r</a:t>
            </a:r>
            <a:r>
              <a:rPr lang="it-IT" sz="1900" dirty="0" smtClean="0">
                <a:latin typeface="Century Gothic" panose="020B0502020202020204" pitchFamily="34" charset="0"/>
                <a:ea typeface="Times New Roman"/>
                <a:cs typeface="Arial" panose="020B0604020202020204" pitchFamily="34" charset="0"/>
              </a:rPr>
              <a:t>ta </a:t>
            </a:r>
            <a:r>
              <a:rPr lang="it-IT" sz="1900" spc="-30" dirty="0" smtClean="0">
                <a:latin typeface="Century Gothic" panose="020B0502020202020204" pitchFamily="34" charset="0"/>
                <a:ea typeface="Times New Roman"/>
                <a:cs typeface="Arial" panose="020B0604020202020204" pitchFamily="34" charset="0"/>
              </a:rPr>
              <a:t>in</a:t>
            </a:r>
            <a:r>
              <a:rPr lang="it-IT" sz="1900" spc="65" dirty="0" smtClean="0">
                <a:latin typeface="Century Gothic" panose="020B0502020202020204" pitchFamily="34" charset="0"/>
                <a:ea typeface="Times New Roman"/>
                <a:cs typeface="Arial" panose="020B0604020202020204" pitchFamily="34" charset="0"/>
              </a:rPr>
              <a:t>o</a:t>
            </a:r>
            <a:r>
              <a:rPr lang="it-IT" sz="1900" spc="-30" dirty="0" smtClean="0">
                <a:latin typeface="Century Gothic" panose="020B0502020202020204" pitchFamily="34" charset="0"/>
                <a:ea typeface="Times New Roman"/>
                <a:cs typeface="Arial" panose="020B0604020202020204" pitchFamily="34" charset="0"/>
              </a:rPr>
              <a:t>l</a:t>
            </a:r>
            <a:r>
              <a:rPr lang="it-IT" sz="1900" dirty="0" smtClean="0">
                <a:latin typeface="Century Gothic" panose="020B0502020202020204" pitchFamily="34" charset="0"/>
                <a:ea typeface="Times New Roman"/>
                <a:cs typeface="Arial" panose="020B0604020202020204" pitchFamily="34" charset="0"/>
              </a:rPr>
              <a:t>t</a:t>
            </a:r>
            <a:r>
              <a:rPr lang="it-IT" sz="1900" spc="-255" dirty="0" smtClean="0">
                <a:latin typeface="Century Gothic" panose="020B0502020202020204" pitchFamily="34" charset="0"/>
                <a:ea typeface="Times New Roman"/>
                <a:cs typeface="Arial" panose="020B0604020202020204" pitchFamily="34" charset="0"/>
              </a:rPr>
              <a:t>r</a:t>
            </a:r>
            <a:r>
              <a:rPr lang="it-IT" sz="1900" dirty="0" smtClean="0">
                <a:latin typeface="Century Gothic" panose="020B0502020202020204" pitchFamily="34" charset="0"/>
                <a:ea typeface="Times New Roman"/>
                <a:cs typeface="Arial" panose="020B0604020202020204" pitchFamily="34" charset="0"/>
              </a:rPr>
              <a:t>e </a:t>
            </a:r>
            <a:r>
              <a:rPr lang="it-IT" sz="1900" spc="155" dirty="0" smtClean="0">
                <a:latin typeface="Century Gothic" panose="020B0502020202020204" pitchFamily="34" charset="0"/>
                <a:ea typeface="Times New Roman"/>
                <a:cs typeface="Arial" panose="020B0604020202020204" pitchFamily="34" charset="0"/>
              </a:rPr>
              <a:t> </a:t>
            </a:r>
            <a:r>
              <a:rPr lang="it-IT" sz="1900" spc="-25" dirty="0">
                <a:latin typeface="Century Gothic" panose="020B0502020202020204" pitchFamily="34" charset="0"/>
                <a:ea typeface="Times New Roman"/>
                <a:cs typeface="Arial" panose="020B0604020202020204" pitchFamily="34" charset="0"/>
              </a:rPr>
              <a:t>u</a:t>
            </a:r>
            <a:r>
              <a:rPr lang="it-IT" sz="1900" dirty="0">
                <a:latin typeface="Century Gothic" panose="020B0502020202020204" pitchFamily="34" charset="0"/>
                <a:ea typeface="Times New Roman"/>
                <a:cs typeface="Arial" panose="020B0604020202020204" pitchFamily="34" charset="0"/>
              </a:rPr>
              <a:t>n </a:t>
            </a:r>
            <a:r>
              <a:rPr lang="it-IT" sz="1900" spc="135" dirty="0">
                <a:latin typeface="Century Gothic" panose="020B0502020202020204" pitchFamily="34" charset="0"/>
                <a:ea typeface="Times New Roman"/>
                <a:cs typeface="Arial" panose="020B0604020202020204" pitchFamily="34" charset="0"/>
              </a:rPr>
              <a:t> </a:t>
            </a:r>
            <a:r>
              <a:rPr lang="it-IT" sz="1900" spc="30" dirty="0" smtClean="0">
                <a:latin typeface="Century Gothic" panose="020B0502020202020204" pitchFamily="34" charset="0"/>
                <a:ea typeface="Times New Roman"/>
                <a:cs typeface="Arial" panose="020B0604020202020204" pitchFamily="34" charset="0"/>
              </a:rPr>
              <a:t>s</a:t>
            </a:r>
            <a:r>
              <a:rPr lang="it-IT" sz="1900" spc="-10" dirty="0" smtClean="0">
                <a:latin typeface="Century Gothic" panose="020B0502020202020204" pitchFamily="34" charset="0"/>
                <a:ea typeface="Times New Roman"/>
                <a:cs typeface="Arial" panose="020B0604020202020204" pitchFamily="34" charset="0"/>
              </a:rPr>
              <a:t>o</a:t>
            </a:r>
            <a:r>
              <a:rPr lang="it-IT" sz="1900" spc="30" dirty="0" smtClean="0">
                <a:latin typeface="Century Gothic" panose="020B0502020202020204" pitchFamily="34" charset="0"/>
                <a:ea typeface="Times New Roman"/>
                <a:cs typeface="Arial" panose="020B0604020202020204" pitchFamily="34" charset="0"/>
              </a:rPr>
              <a:t>s</a:t>
            </a:r>
            <a:r>
              <a:rPr lang="it-IT" sz="1900" dirty="0" smtClean="0">
                <a:latin typeface="Century Gothic" panose="020B0502020202020204" pitchFamily="34" charset="0"/>
                <a:ea typeface="Times New Roman"/>
                <a:cs typeface="Arial" panose="020B0604020202020204" pitchFamily="34" charset="0"/>
              </a:rPr>
              <a:t>t</a:t>
            </a:r>
            <a:r>
              <a:rPr lang="it-IT" sz="1900" spc="-5" dirty="0" smtClean="0">
                <a:latin typeface="Century Gothic" panose="020B0502020202020204" pitchFamily="34" charset="0"/>
                <a:ea typeface="Times New Roman"/>
                <a:cs typeface="Arial" panose="020B0604020202020204" pitchFamily="34" charset="0"/>
              </a:rPr>
              <a:t>e</a:t>
            </a:r>
            <a:r>
              <a:rPr lang="it-IT" sz="1900" spc="-35" dirty="0" smtClean="0">
                <a:latin typeface="Century Gothic" panose="020B0502020202020204" pitchFamily="34" charset="0"/>
                <a:ea typeface="Times New Roman"/>
                <a:cs typeface="Arial" panose="020B0604020202020204" pitchFamily="34" charset="0"/>
              </a:rPr>
              <a:t>g</a:t>
            </a:r>
            <a:r>
              <a:rPr lang="it-IT" sz="1900" spc="45" dirty="0" smtClean="0">
                <a:latin typeface="Century Gothic" panose="020B0502020202020204" pitchFamily="34" charset="0"/>
                <a:ea typeface="Times New Roman"/>
                <a:cs typeface="Arial" panose="020B0604020202020204" pitchFamily="34" charset="0"/>
              </a:rPr>
              <a:t>n</a:t>
            </a:r>
            <a:r>
              <a:rPr lang="it-IT" sz="1900" dirty="0" smtClean="0">
                <a:latin typeface="Century Gothic" panose="020B0502020202020204" pitchFamily="34" charset="0"/>
                <a:ea typeface="Times New Roman"/>
                <a:cs typeface="Arial" panose="020B0604020202020204" pitchFamily="34" charset="0"/>
              </a:rPr>
              <a:t>o </a:t>
            </a:r>
            <a:r>
              <a:rPr lang="it-IT" sz="1900" spc="195" dirty="0" smtClean="0">
                <a:latin typeface="Century Gothic" panose="020B0502020202020204" pitchFamily="34" charset="0"/>
                <a:ea typeface="Times New Roman"/>
                <a:cs typeface="Arial" panose="020B0604020202020204" pitchFamily="34" charset="0"/>
              </a:rPr>
              <a:t> </a:t>
            </a:r>
            <a:r>
              <a:rPr lang="it-IT" sz="1900" spc="25" dirty="0">
                <a:latin typeface="Century Gothic" panose="020B0502020202020204" pitchFamily="34" charset="0"/>
                <a:ea typeface="Times New Roman"/>
                <a:cs typeface="Arial" panose="020B0604020202020204" pitchFamily="34" charset="0"/>
              </a:rPr>
              <a:t>a</a:t>
            </a:r>
            <a:r>
              <a:rPr lang="it-IT" sz="1900" spc="-30" dirty="0">
                <a:latin typeface="Century Gothic" panose="020B0502020202020204" pitchFamily="34" charset="0"/>
                <a:ea typeface="Times New Roman"/>
                <a:cs typeface="Arial" panose="020B0604020202020204" pitchFamily="34" charset="0"/>
              </a:rPr>
              <a:t>l</a:t>
            </a:r>
            <a:r>
              <a:rPr lang="it-IT" sz="1900" spc="45" dirty="0">
                <a:latin typeface="Century Gothic" panose="020B0502020202020204" pitchFamily="34" charset="0"/>
                <a:ea typeface="Times New Roman"/>
                <a:cs typeface="Arial" panose="020B0604020202020204" pitchFamily="34" charset="0"/>
              </a:rPr>
              <a:t>l</a:t>
            </a:r>
            <a:r>
              <a:rPr lang="it-IT" sz="1900" dirty="0">
                <a:latin typeface="Century Gothic" panose="020B0502020202020204" pitchFamily="34" charset="0"/>
                <a:ea typeface="Times New Roman"/>
                <a:cs typeface="Arial" panose="020B0604020202020204" pitchFamily="34" charset="0"/>
              </a:rPr>
              <a:t>e </a:t>
            </a:r>
            <a:r>
              <a:rPr lang="it-IT" sz="1900" spc="175" dirty="0">
                <a:latin typeface="Century Gothic" panose="020B0502020202020204" pitchFamily="34" charset="0"/>
                <a:ea typeface="Times New Roman"/>
                <a:cs typeface="Arial" panose="020B0604020202020204" pitchFamily="34" charset="0"/>
              </a:rPr>
              <a:t> </a:t>
            </a:r>
            <a:r>
              <a:rPr lang="it-IT" sz="1900" spc="45" dirty="0" smtClean="0">
                <a:latin typeface="Century Gothic" panose="020B0502020202020204" pitchFamily="34" charset="0"/>
                <a:ea typeface="Times New Roman"/>
                <a:cs typeface="Arial" panose="020B0604020202020204" pitchFamily="34" charset="0"/>
              </a:rPr>
              <a:t>i</a:t>
            </a:r>
            <a:r>
              <a:rPr lang="it-IT" sz="1900" spc="-75" dirty="0" smtClean="0">
                <a:latin typeface="Century Gothic" panose="020B0502020202020204" pitchFamily="34" charset="0"/>
                <a:ea typeface="Times New Roman"/>
                <a:cs typeface="Arial" panose="020B0604020202020204" pitchFamily="34" charset="0"/>
              </a:rPr>
              <a:t>m</a:t>
            </a:r>
            <a:r>
              <a:rPr lang="it-IT" sz="1900" dirty="0" smtClean="0">
                <a:latin typeface="Century Gothic" panose="020B0502020202020204" pitchFamily="34" charset="0"/>
                <a:ea typeface="Times New Roman"/>
                <a:cs typeface="Arial" panose="020B0604020202020204" pitchFamily="34" charset="0"/>
              </a:rPr>
              <a:t>p</a:t>
            </a:r>
            <a:r>
              <a:rPr lang="it-IT" sz="1900" spc="-10" dirty="0" smtClean="0">
                <a:latin typeface="Century Gothic" panose="020B0502020202020204" pitchFamily="34" charset="0"/>
                <a:ea typeface="Times New Roman"/>
                <a:cs typeface="Arial" panose="020B0604020202020204" pitchFamily="34" charset="0"/>
              </a:rPr>
              <a:t>r</a:t>
            </a:r>
            <a:r>
              <a:rPr lang="it-IT" sz="1900" spc="-5" dirty="0" smtClean="0">
                <a:latin typeface="Century Gothic" panose="020B0502020202020204" pitchFamily="34" charset="0"/>
                <a:ea typeface="Times New Roman"/>
                <a:cs typeface="Arial" panose="020B0604020202020204" pitchFamily="34" charset="0"/>
              </a:rPr>
              <a:t>e</a:t>
            </a:r>
            <a:r>
              <a:rPr lang="it-IT" sz="1900" spc="30" dirty="0" smtClean="0">
                <a:latin typeface="Century Gothic" panose="020B0502020202020204" pitchFamily="34" charset="0"/>
                <a:ea typeface="Times New Roman"/>
                <a:cs typeface="Arial" panose="020B0604020202020204" pitchFamily="34" charset="0"/>
              </a:rPr>
              <a:t>s</a:t>
            </a:r>
            <a:r>
              <a:rPr lang="it-IT" sz="1900" spc="-5" dirty="0" smtClean="0">
                <a:latin typeface="Century Gothic" panose="020B0502020202020204" pitchFamily="34" charset="0"/>
                <a:ea typeface="Times New Roman"/>
                <a:cs typeface="Arial" panose="020B0604020202020204" pitchFamily="34" charset="0"/>
              </a:rPr>
              <a:t>e</a:t>
            </a:r>
            <a:r>
              <a:rPr lang="it-IT" sz="1900" dirty="0">
                <a:latin typeface="Century Gothic" panose="020B0502020202020204" pitchFamily="34" charset="0"/>
                <a:ea typeface="Times New Roman"/>
                <a:cs typeface="Arial" panose="020B0604020202020204" pitchFamily="34" charset="0"/>
              </a:rPr>
              <a:t>, </a:t>
            </a:r>
            <a:r>
              <a:rPr lang="it-IT" sz="1900" spc="220" dirty="0">
                <a:latin typeface="Century Gothic" panose="020B0502020202020204" pitchFamily="34" charset="0"/>
                <a:ea typeface="Times New Roman"/>
                <a:cs typeface="Arial" panose="020B0604020202020204" pitchFamily="34" charset="0"/>
              </a:rPr>
              <a:t> </a:t>
            </a:r>
            <a:r>
              <a:rPr lang="it-IT" sz="1900" spc="30" dirty="0">
                <a:latin typeface="Century Gothic" panose="020B0502020202020204" pitchFamily="34" charset="0"/>
                <a:ea typeface="Times New Roman"/>
                <a:cs typeface="Arial" panose="020B0604020202020204" pitchFamily="34" charset="0"/>
              </a:rPr>
              <a:t>a</a:t>
            </a:r>
            <a:r>
              <a:rPr lang="it-IT" sz="1900" dirty="0">
                <a:latin typeface="Century Gothic" panose="020B0502020202020204" pitchFamily="34" charset="0"/>
                <a:ea typeface="Times New Roman"/>
                <a:cs typeface="Arial" panose="020B0604020202020204" pitchFamily="34" charset="0"/>
              </a:rPr>
              <a:t>i </a:t>
            </a:r>
            <a:r>
              <a:rPr lang="it-IT" sz="1900" spc="125" dirty="0">
                <a:latin typeface="Century Gothic" panose="020B0502020202020204" pitchFamily="34" charset="0"/>
                <a:ea typeface="Times New Roman"/>
                <a:cs typeface="Arial" panose="020B0604020202020204" pitchFamily="34" charset="0"/>
              </a:rPr>
              <a:t> </a:t>
            </a:r>
            <a:r>
              <a:rPr lang="it-IT" sz="1900" spc="30" dirty="0" smtClean="0">
                <a:latin typeface="Century Gothic" panose="020B0502020202020204" pitchFamily="34" charset="0"/>
                <a:ea typeface="Times New Roman"/>
                <a:cs typeface="Arial" panose="020B0604020202020204" pitchFamily="34" charset="0"/>
              </a:rPr>
              <a:t>s</a:t>
            </a:r>
            <a:r>
              <a:rPr lang="it-IT" sz="1900" spc="-30" dirty="0" smtClean="0">
                <a:latin typeface="Century Gothic" panose="020B0502020202020204" pitchFamily="34" charset="0"/>
                <a:ea typeface="Times New Roman"/>
                <a:cs typeface="Arial" panose="020B0604020202020204" pitchFamily="34" charset="0"/>
              </a:rPr>
              <a:t>i</a:t>
            </a:r>
            <a:r>
              <a:rPr lang="it-IT" sz="1900" spc="30" dirty="0" smtClean="0">
                <a:latin typeface="Century Gothic" panose="020B0502020202020204" pitchFamily="34" charset="0"/>
                <a:ea typeface="Times New Roman"/>
                <a:cs typeface="Arial" panose="020B0604020202020204" pitchFamily="34" charset="0"/>
              </a:rPr>
              <a:t>s</a:t>
            </a:r>
            <a:r>
              <a:rPr lang="it-IT" sz="1900" dirty="0" smtClean="0">
                <a:latin typeface="Century Gothic" panose="020B0502020202020204" pitchFamily="34" charset="0"/>
                <a:ea typeface="Times New Roman"/>
                <a:cs typeface="Arial" panose="020B0604020202020204" pitchFamily="34" charset="0"/>
              </a:rPr>
              <a:t>t</a:t>
            </a:r>
            <a:r>
              <a:rPr lang="it-IT" sz="1900" spc="-5" dirty="0" smtClean="0">
                <a:latin typeface="Century Gothic" panose="020B0502020202020204" pitchFamily="34" charset="0"/>
                <a:ea typeface="Times New Roman"/>
                <a:cs typeface="Arial" panose="020B0604020202020204" pitchFamily="34" charset="0"/>
              </a:rPr>
              <a:t>e</a:t>
            </a:r>
            <a:r>
              <a:rPr lang="it-IT" sz="1900" dirty="0" smtClean="0">
                <a:latin typeface="Century Gothic" panose="020B0502020202020204" pitchFamily="34" charset="0"/>
                <a:ea typeface="Times New Roman"/>
                <a:cs typeface="Arial" panose="020B0604020202020204" pitchFamily="34" charset="0"/>
              </a:rPr>
              <a:t>mi </a:t>
            </a:r>
            <a:r>
              <a:rPr lang="it-IT" sz="1900" spc="155" dirty="0" smtClean="0">
                <a:latin typeface="Century Gothic" panose="020B0502020202020204" pitchFamily="34" charset="0"/>
                <a:ea typeface="Times New Roman"/>
                <a:cs typeface="Arial" panose="020B0604020202020204" pitchFamily="34" charset="0"/>
              </a:rPr>
              <a:t> </a:t>
            </a:r>
            <a:r>
              <a:rPr lang="it-IT" sz="1900" dirty="0">
                <a:latin typeface="Century Gothic" panose="020B0502020202020204" pitchFamily="34" charset="0"/>
                <a:ea typeface="Times New Roman"/>
                <a:cs typeface="Arial" panose="020B0604020202020204" pitchFamily="34" charset="0"/>
              </a:rPr>
              <a:t>e </a:t>
            </a:r>
            <a:r>
              <a:rPr lang="it-IT" sz="1900" spc="140" dirty="0">
                <a:latin typeface="Century Gothic" panose="020B0502020202020204" pitchFamily="34" charset="0"/>
                <a:ea typeface="Times New Roman"/>
                <a:cs typeface="Arial" panose="020B0604020202020204" pitchFamily="34" charset="0"/>
              </a:rPr>
              <a:t> </a:t>
            </a:r>
            <a:r>
              <a:rPr lang="it-IT" sz="1900" dirty="0" err="1" smtClean="0">
                <a:latin typeface="Century Gothic" panose="020B0502020202020204" pitchFamily="34" charset="0"/>
                <a:ea typeface="Times New Roman"/>
                <a:cs typeface="Arial" panose="020B0604020202020204" pitchFamily="34" charset="0"/>
              </a:rPr>
              <a:t>a</a:t>
            </a:r>
            <a:r>
              <a:rPr lang="it-IT" sz="1900" spc="-245" dirty="0" err="1" smtClean="0">
                <a:latin typeface="Century Gothic" panose="020B0502020202020204" pitchFamily="34" charset="0"/>
                <a:ea typeface="Times New Roman"/>
                <a:cs typeface="Arial" panose="020B0604020202020204" pitchFamily="34" charset="0"/>
              </a:rPr>
              <a:t>llllle</a:t>
            </a:r>
            <a:r>
              <a:rPr lang="it-IT" sz="1900" spc="-245" dirty="0" smtClean="0">
                <a:latin typeface="Century Gothic" panose="020B0502020202020204" pitchFamily="34" charset="0"/>
                <a:ea typeface="Times New Roman"/>
                <a:cs typeface="Arial" panose="020B0604020202020204" pitchFamily="34" charset="0"/>
              </a:rPr>
              <a:t> </a:t>
            </a:r>
            <a:r>
              <a:rPr lang="it-IT" sz="1900" spc="30" dirty="0" smtClean="0">
                <a:latin typeface="Century Gothic" panose="020B0502020202020204" pitchFamily="34" charset="0"/>
                <a:ea typeface="Times New Roman"/>
                <a:cs typeface="Arial" panose="020B0604020202020204" pitchFamily="34" charset="0"/>
              </a:rPr>
              <a:t>s</a:t>
            </a:r>
            <a:r>
              <a:rPr lang="it-IT" sz="1900" dirty="0" smtClean="0">
                <a:latin typeface="Century Gothic" panose="020B0502020202020204" pitchFamily="34" charset="0"/>
                <a:ea typeface="Times New Roman"/>
                <a:cs typeface="Arial" panose="020B0604020202020204" pitchFamily="34" charset="0"/>
              </a:rPr>
              <a:t>t</a:t>
            </a:r>
            <a:r>
              <a:rPr lang="it-IT" sz="1900" spc="-10" dirty="0" smtClean="0">
                <a:latin typeface="Century Gothic" panose="020B0502020202020204" pitchFamily="34" charset="0"/>
                <a:ea typeface="Times New Roman"/>
                <a:cs typeface="Arial" panose="020B0604020202020204" pitchFamily="34" charset="0"/>
              </a:rPr>
              <a:t>r</a:t>
            </a:r>
            <a:r>
              <a:rPr lang="it-IT" sz="1900" spc="-25" dirty="0" smtClean="0">
                <a:latin typeface="Century Gothic" panose="020B0502020202020204" pitchFamily="34" charset="0"/>
                <a:ea typeface="Times New Roman"/>
                <a:cs typeface="Arial" panose="020B0604020202020204" pitchFamily="34" charset="0"/>
              </a:rPr>
              <a:t>u</a:t>
            </a:r>
            <a:r>
              <a:rPr lang="it-IT" sz="1900" spc="15" dirty="0" smtClean="0">
                <a:latin typeface="Century Gothic" panose="020B0502020202020204" pitchFamily="34" charset="0"/>
                <a:ea typeface="Times New Roman"/>
                <a:cs typeface="Arial" panose="020B0604020202020204" pitchFamily="34" charset="0"/>
              </a:rPr>
              <a:t>t</a:t>
            </a:r>
            <a:r>
              <a:rPr lang="it-IT" sz="1900" dirty="0" smtClean="0">
                <a:latin typeface="Century Gothic" panose="020B0502020202020204" pitchFamily="34" charset="0"/>
                <a:ea typeface="Times New Roman"/>
                <a:cs typeface="Arial" panose="020B0604020202020204" pitchFamily="34" charset="0"/>
              </a:rPr>
              <a:t>t</a:t>
            </a:r>
            <a:r>
              <a:rPr lang="it-IT" sz="1900" spc="-25" dirty="0" smtClean="0">
                <a:latin typeface="Century Gothic" panose="020B0502020202020204" pitchFamily="34" charset="0"/>
                <a:ea typeface="Times New Roman"/>
                <a:cs typeface="Arial" panose="020B0604020202020204" pitchFamily="34" charset="0"/>
              </a:rPr>
              <a:t>u</a:t>
            </a:r>
            <a:r>
              <a:rPr lang="it-IT" sz="1900" spc="-10" dirty="0" smtClean="0">
                <a:latin typeface="Century Gothic" panose="020B0502020202020204" pitchFamily="34" charset="0"/>
                <a:ea typeface="Times New Roman"/>
                <a:cs typeface="Arial" panose="020B0604020202020204" pitchFamily="34" charset="0"/>
              </a:rPr>
              <a:t>r</a:t>
            </a:r>
            <a:r>
              <a:rPr lang="it-IT" sz="1900" dirty="0" smtClean="0">
                <a:latin typeface="Century Gothic" panose="020B0502020202020204" pitchFamily="34" charset="0"/>
                <a:ea typeface="Times New Roman"/>
                <a:cs typeface="Arial" panose="020B0604020202020204" pitchFamily="34" charset="0"/>
              </a:rPr>
              <a:t>e </a:t>
            </a:r>
            <a:r>
              <a:rPr lang="it-IT" sz="1900" spc="175" dirty="0" smtClean="0">
                <a:latin typeface="Century Gothic" panose="020B0502020202020204" pitchFamily="34" charset="0"/>
                <a:ea typeface="Times New Roman"/>
                <a:cs typeface="Arial" panose="020B0604020202020204" pitchFamily="34" charset="0"/>
              </a:rPr>
              <a:t> </a:t>
            </a:r>
            <a:r>
              <a:rPr lang="it-IT" sz="1900" spc="30" dirty="0">
                <a:latin typeface="Century Gothic" panose="020B0502020202020204" pitchFamily="34" charset="0"/>
                <a:ea typeface="Times New Roman"/>
                <a:cs typeface="Arial" panose="020B0604020202020204" pitchFamily="34" charset="0"/>
              </a:rPr>
              <a:t>a</a:t>
            </a:r>
            <a:r>
              <a:rPr lang="it-IT" sz="1900" dirty="0">
                <a:latin typeface="Century Gothic" panose="020B0502020202020204" pitchFamily="34" charset="0"/>
                <a:ea typeface="Times New Roman"/>
                <a:cs typeface="Arial" panose="020B0604020202020204" pitchFamily="34" charset="0"/>
              </a:rPr>
              <a:t>l </a:t>
            </a:r>
            <a:r>
              <a:rPr lang="it-IT" sz="1900" spc="125" dirty="0">
                <a:latin typeface="Century Gothic" panose="020B0502020202020204" pitchFamily="34" charset="0"/>
                <a:ea typeface="Times New Roman"/>
                <a:cs typeface="Arial" panose="020B0604020202020204" pitchFamily="34" charset="0"/>
              </a:rPr>
              <a:t> </a:t>
            </a:r>
            <a:r>
              <a:rPr lang="it-IT" sz="1900" spc="-25" dirty="0">
                <a:latin typeface="Century Gothic" panose="020B0502020202020204" pitchFamily="34" charset="0"/>
                <a:ea typeface="Times New Roman"/>
                <a:cs typeface="Arial" panose="020B0604020202020204" pitchFamily="34" charset="0"/>
              </a:rPr>
              <a:t>f</a:t>
            </a:r>
            <a:r>
              <a:rPr lang="it-IT" sz="1900" spc="-30" dirty="0">
                <a:latin typeface="Century Gothic" panose="020B0502020202020204" pitchFamily="34" charset="0"/>
                <a:ea typeface="Times New Roman"/>
                <a:cs typeface="Arial" panose="020B0604020202020204" pitchFamily="34" charset="0"/>
              </a:rPr>
              <a:t>i</a:t>
            </a:r>
            <a:r>
              <a:rPr lang="it-IT" sz="1900" spc="45" dirty="0">
                <a:latin typeface="Century Gothic" panose="020B0502020202020204" pitchFamily="34" charset="0"/>
                <a:ea typeface="Times New Roman"/>
                <a:cs typeface="Arial" panose="020B0604020202020204" pitchFamily="34" charset="0"/>
              </a:rPr>
              <a:t>n</a:t>
            </a:r>
            <a:r>
              <a:rPr lang="it-IT" sz="1900" dirty="0">
                <a:latin typeface="Century Gothic" panose="020B0502020202020204" pitchFamily="34" charset="0"/>
                <a:ea typeface="Times New Roman"/>
                <a:cs typeface="Arial" panose="020B0604020202020204" pitchFamily="34" charset="0"/>
              </a:rPr>
              <a:t>e </a:t>
            </a:r>
            <a:r>
              <a:rPr lang="it-IT" sz="1900" spc="175" dirty="0">
                <a:latin typeface="Century Gothic" panose="020B0502020202020204" pitchFamily="34" charset="0"/>
                <a:ea typeface="Times New Roman"/>
                <a:cs typeface="Arial" panose="020B0604020202020204" pitchFamily="34" charset="0"/>
              </a:rPr>
              <a:t> </a:t>
            </a:r>
            <a:r>
              <a:rPr lang="it-IT" sz="1900" spc="25" dirty="0">
                <a:latin typeface="Century Gothic" panose="020B0502020202020204" pitchFamily="34" charset="0"/>
                <a:ea typeface="Times New Roman"/>
                <a:cs typeface="Arial" panose="020B0604020202020204" pitchFamily="34" charset="0"/>
              </a:rPr>
              <a:t>d</a:t>
            </a:r>
            <a:r>
              <a:rPr lang="it-IT" sz="1900" dirty="0">
                <a:latin typeface="Century Gothic" panose="020B0502020202020204" pitchFamily="34" charset="0"/>
                <a:ea typeface="Times New Roman"/>
                <a:cs typeface="Arial" panose="020B0604020202020204" pitchFamily="34" charset="0"/>
              </a:rPr>
              <a:t>i </a:t>
            </a:r>
            <a:r>
              <a:rPr lang="it-IT" sz="1900" spc="125" dirty="0">
                <a:latin typeface="Century Gothic" panose="020B0502020202020204" pitchFamily="34" charset="0"/>
                <a:ea typeface="Times New Roman"/>
                <a:cs typeface="Arial" panose="020B0604020202020204" pitchFamily="34" charset="0"/>
              </a:rPr>
              <a:t> </a:t>
            </a:r>
            <a:r>
              <a:rPr lang="it-IT" sz="1900" spc="25" dirty="0" smtClean="0">
                <a:latin typeface="Century Gothic" panose="020B0502020202020204" pitchFamily="34" charset="0"/>
                <a:ea typeface="Times New Roman"/>
                <a:cs typeface="Arial" panose="020B0604020202020204" pitchFamily="34" charset="0"/>
              </a:rPr>
              <a:t>a</a:t>
            </a:r>
            <a:r>
              <a:rPr lang="it-IT" sz="1900" spc="40" dirty="0" smtClean="0">
                <a:latin typeface="Century Gothic" panose="020B0502020202020204" pitchFamily="34" charset="0"/>
                <a:ea typeface="Times New Roman"/>
                <a:cs typeface="Arial" panose="020B0604020202020204" pitchFamily="34" charset="0"/>
              </a:rPr>
              <a:t>g</a:t>
            </a:r>
            <a:r>
              <a:rPr lang="it-IT" sz="1900" spc="-5" dirty="0" smtClean="0">
                <a:latin typeface="Century Gothic" panose="020B0502020202020204" pitchFamily="34" charset="0"/>
                <a:ea typeface="Times New Roman"/>
                <a:cs typeface="Arial" panose="020B0604020202020204" pitchFamily="34" charset="0"/>
              </a:rPr>
              <a:t>e</a:t>
            </a:r>
            <a:r>
              <a:rPr lang="it-IT" sz="1900" dirty="0" smtClean="0">
                <a:latin typeface="Century Gothic" panose="020B0502020202020204" pitchFamily="34" charset="0"/>
                <a:ea typeface="Times New Roman"/>
                <a:cs typeface="Arial" panose="020B0604020202020204" pitchFamily="34" charset="0"/>
              </a:rPr>
              <a:t>v</a:t>
            </a:r>
            <a:r>
              <a:rPr lang="it-IT" sz="1900" spc="-10" dirty="0" smtClean="0">
                <a:latin typeface="Century Gothic" panose="020B0502020202020204" pitchFamily="34" charset="0"/>
                <a:ea typeface="Times New Roman"/>
                <a:cs typeface="Arial" panose="020B0604020202020204" pitchFamily="34" charset="0"/>
              </a:rPr>
              <a:t>o</a:t>
            </a:r>
            <a:r>
              <a:rPr lang="it-IT" sz="1900" spc="-30" dirty="0" smtClean="0">
                <a:latin typeface="Century Gothic" panose="020B0502020202020204" pitchFamily="34" charset="0"/>
                <a:ea typeface="Times New Roman"/>
                <a:cs typeface="Arial" panose="020B0604020202020204" pitchFamily="34" charset="0"/>
              </a:rPr>
              <a:t>l</a:t>
            </a:r>
            <a:r>
              <a:rPr lang="it-IT" sz="1900" spc="25" dirty="0" smtClean="0">
                <a:latin typeface="Century Gothic" panose="020B0502020202020204" pitchFamily="34" charset="0"/>
                <a:ea typeface="Times New Roman"/>
                <a:cs typeface="Arial" panose="020B0604020202020204" pitchFamily="34" charset="0"/>
              </a:rPr>
              <a:t>a</a:t>
            </a:r>
            <a:r>
              <a:rPr lang="it-IT" sz="1900" spc="-10" dirty="0" smtClean="0">
                <a:latin typeface="Century Gothic" panose="020B0502020202020204" pitchFamily="34" charset="0"/>
                <a:ea typeface="Times New Roman"/>
                <a:cs typeface="Arial" panose="020B0604020202020204" pitchFamily="34" charset="0"/>
              </a:rPr>
              <a:t>r</a:t>
            </a:r>
            <a:r>
              <a:rPr lang="it-IT" sz="1900" dirty="0" smtClean="0">
                <a:latin typeface="Century Gothic" panose="020B0502020202020204" pitchFamily="34" charset="0"/>
                <a:ea typeface="Times New Roman"/>
                <a:cs typeface="Arial" panose="020B0604020202020204" pitchFamily="34" charset="0"/>
              </a:rPr>
              <a:t>e </a:t>
            </a:r>
            <a:r>
              <a:rPr lang="it-IT" sz="1900" spc="195" dirty="0" smtClean="0">
                <a:latin typeface="Century Gothic" panose="020B0502020202020204" pitchFamily="34" charset="0"/>
                <a:ea typeface="Times New Roman"/>
                <a:cs typeface="Arial" panose="020B0604020202020204" pitchFamily="34" charset="0"/>
              </a:rPr>
              <a:t> </a:t>
            </a:r>
            <a:r>
              <a:rPr lang="it-IT" sz="1900" dirty="0">
                <a:latin typeface="Century Gothic" panose="020B0502020202020204" pitchFamily="34" charset="0"/>
                <a:ea typeface="Times New Roman"/>
                <a:cs typeface="Arial" panose="020B0604020202020204" pitchFamily="34" charset="0"/>
              </a:rPr>
              <a:t>[</a:t>
            </a:r>
            <a:r>
              <a:rPr lang="it-IT" sz="1900" spc="75" dirty="0">
                <a:latin typeface="Century Gothic" panose="020B0502020202020204" pitchFamily="34" charset="0"/>
                <a:ea typeface="Times New Roman"/>
                <a:cs typeface="Arial" panose="020B0604020202020204" pitchFamily="34" charset="0"/>
              </a:rPr>
              <a:t>…</a:t>
            </a:r>
            <a:r>
              <a:rPr lang="it-IT" sz="1900" dirty="0">
                <a:latin typeface="Century Gothic" panose="020B0502020202020204" pitchFamily="34" charset="0"/>
                <a:ea typeface="Times New Roman"/>
                <a:cs typeface="Arial" panose="020B0604020202020204" pitchFamily="34" charset="0"/>
              </a:rPr>
              <a:t>] </a:t>
            </a:r>
            <a:r>
              <a:rPr lang="it-IT" sz="1900" spc="-30" dirty="0">
                <a:latin typeface="Century Gothic" panose="020B0502020202020204" pitchFamily="34" charset="0"/>
                <a:ea typeface="Times New Roman"/>
                <a:cs typeface="Arial" panose="020B0604020202020204" pitchFamily="34" charset="0"/>
              </a:rPr>
              <a:t>l'</a:t>
            </a:r>
            <a:r>
              <a:rPr lang="it-IT" sz="1900" spc="-10" dirty="0">
                <a:latin typeface="Century Gothic" panose="020B0502020202020204" pitchFamily="34" charset="0"/>
                <a:ea typeface="Times New Roman"/>
                <a:cs typeface="Arial" panose="020B0604020202020204" pitchFamily="34" charset="0"/>
              </a:rPr>
              <a:t>o</a:t>
            </a:r>
            <a:r>
              <a:rPr lang="it-IT" sz="1900" spc="75" dirty="0">
                <a:latin typeface="Century Gothic" panose="020B0502020202020204" pitchFamily="34" charset="0"/>
                <a:ea typeface="Times New Roman"/>
                <a:cs typeface="Arial" panose="020B0604020202020204" pitchFamily="34" charset="0"/>
              </a:rPr>
              <a:t>c</a:t>
            </a:r>
            <a:r>
              <a:rPr lang="it-IT" sz="1900" dirty="0">
                <a:latin typeface="Century Gothic" panose="020B0502020202020204" pitchFamily="34" charset="0"/>
                <a:ea typeface="Times New Roman"/>
                <a:cs typeface="Arial" panose="020B0604020202020204" pitchFamily="34" charset="0"/>
              </a:rPr>
              <a:t>c</a:t>
            </a:r>
            <a:r>
              <a:rPr lang="it-IT" sz="1900" spc="-30" dirty="0">
                <a:latin typeface="Century Gothic" panose="020B0502020202020204" pitchFamily="34" charset="0"/>
                <a:ea typeface="Times New Roman"/>
                <a:cs typeface="Arial" panose="020B0604020202020204" pitchFamily="34" charset="0"/>
              </a:rPr>
              <a:t>u</a:t>
            </a:r>
            <a:r>
              <a:rPr lang="it-IT" sz="1900" spc="30" dirty="0">
                <a:latin typeface="Century Gothic" panose="020B0502020202020204" pitchFamily="34" charset="0"/>
                <a:ea typeface="Times New Roman"/>
                <a:cs typeface="Arial" panose="020B0604020202020204" pitchFamily="34" charset="0"/>
              </a:rPr>
              <a:t>p</a:t>
            </a:r>
            <a:r>
              <a:rPr lang="it-IT" sz="1900" spc="25" dirty="0">
                <a:latin typeface="Century Gothic" panose="020B0502020202020204" pitchFamily="34" charset="0"/>
                <a:ea typeface="Times New Roman"/>
                <a:cs typeface="Arial" panose="020B0604020202020204" pitchFamily="34" charset="0"/>
              </a:rPr>
              <a:t>a</a:t>
            </a:r>
            <a:r>
              <a:rPr lang="it-IT" sz="1900" spc="55" dirty="0">
                <a:latin typeface="Century Gothic" panose="020B0502020202020204" pitchFamily="34" charset="0"/>
                <a:ea typeface="Times New Roman"/>
                <a:cs typeface="Arial" panose="020B0604020202020204" pitchFamily="34" charset="0"/>
              </a:rPr>
              <a:t>z</a:t>
            </a:r>
            <a:r>
              <a:rPr lang="it-IT" sz="1900" spc="-30" dirty="0">
                <a:latin typeface="Century Gothic" panose="020B0502020202020204" pitchFamily="34" charset="0"/>
                <a:ea typeface="Times New Roman"/>
                <a:cs typeface="Arial" panose="020B0604020202020204" pitchFamily="34" charset="0"/>
              </a:rPr>
              <a:t>i</a:t>
            </a:r>
            <a:r>
              <a:rPr lang="it-IT" sz="1900" spc="-10" dirty="0">
                <a:latin typeface="Century Gothic" panose="020B0502020202020204" pitchFamily="34" charset="0"/>
                <a:ea typeface="Times New Roman"/>
                <a:cs typeface="Arial" panose="020B0604020202020204" pitchFamily="34" charset="0"/>
              </a:rPr>
              <a:t>o</a:t>
            </a:r>
            <a:r>
              <a:rPr lang="it-IT" sz="1900" spc="45" dirty="0">
                <a:latin typeface="Century Gothic" panose="020B0502020202020204" pitchFamily="34" charset="0"/>
                <a:ea typeface="Times New Roman"/>
                <a:cs typeface="Arial" panose="020B0604020202020204" pitchFamily="34" charset="0"/>
              </a:rPr>
              <a:t>n</a:t>
            </a:r>
            <a:r>
              <a:rPr lang="it-IT" sz="1900" spc="-5" dirty="0">
                <a:latin typeface="Century Gothic" panose="020B0502020202020204" pitchFamily="34" charset="0"/>
                <a:ea typeface="Times New Roman"/>
                <a:cs typeface="Arial" panose="020B0604020202020204" pitchFamily="34" charset="0"/>
              </a:rPr>
              <a:t>e</a:t>
            </a:r>
            <a:r>
              <a:rPr lang="it-IT" sz="1900" dirty="0">
                <a:latin typeface="Century Gothic" panose="020B0502020202020204" pitchFamily="34" charset="0"/>
                <a:ea typeface="Times New Roman"/>
                <a:cs typeface="Arial" panose="020B0604020202020204" pitchFamily="34" charset="0"/>
              </a:rPr>
              <a:t>, </a:t>
            </a:r>
            <a:r>
              <a:rPr lang="it-IT" sz="1900" spc="45" dirty="0">
                <a:latin typeface="Century Gothic" panose="020B0502020202020204" pitchFamily="34" charset="0"/>
                <a:ea typeface="Times New Roman"/>
                <a:cs typeface="Arial" panose="020B0604020202020204" pitchFamily="34" charset="0"/>
              </a:rPr>
              <a:t> </a:t>
            </a:r>
            <a:r>
              <a:rPr lang="it-IT" sz="1900" spc="45" dirty="0" smtClean="0">
                <a:latin typeface="Century Gothic" panose="020B0502020202020204" pitchFamily="34" charset="0"/>
                <a:ea typeface="Times New Roman"/>
                <a:cs typeface="Arial" panose="020B0604020202020204" pitchFamily="34" charset="0"/>
              </a:rPr>
              <a:t>l</a:t>
            </a:r>
            <a:r>
              <a:rPr lang="it-IT" sz="1900" spc="-30" dirty="0" smtClean="0">
                <a:latin typeface="Century Gothic" panose="020B0502020202020204" pitchFamily="34" charset="0"/>
                <a:ea typeface="Times New Roman"/>
                <a:cs typeface="Arial" panose="020B0604020202020204" pitchFamily="34" charset="0"/>
              </a:rPr>
              <a:t>'i</a:t>
            </a:r>
            <a:r>
              <a:rPr lang="it-IT" sz="1900" spc="30" dirty="0" smtClean="0">
                <a:latin typeface="Century Gothic" panose="020B0502020202020204" pitchFamily="34" charset="0"/>
                <a:ea typeface="Times New Roman"/>
                <a:cs typeface="Arial" panose="020B0604020202020204" pitchFamily="34" charset="0"/>
              </a:rPr>
              <a:t>s</a:t>
            </a:r>
            <a:r>
              <a:rPr lang="it-IT" sz="1900" dirty="0" smtClean="0">
                <a:latin typeface="Century Gothic" panose="020B0502020202020204" pitchFamily="34" charset="0"/>
                <a:ea typeface="Times New Roman"/>
                <a:cs typeface="Arial" panose="020B0604020202020204" pitchFamily="34" charset="0"/>
              </a:rPr>
              <a:t>t</a:t>
            </a:r>
            <a:r>
              <a:rPr lang="it-IT" sz="1900" spc="-10" dirty="0" smtClean="0">
                <a:latin typeface="Century Gothic" panose="020B0502020202020204" pitchFamily="34" charset="0"/>
                <a:ea typeface="Times New Roman"/>
                <a:cs typeface="Arial" panose="020B0604020202020204" pitchFamily="34" charset="0"/>
              </a:rPr>
              <a:t>r</a:t>
            </a:r>
            <a:r>
              <a:rPr lang="it-IT" sz="1900" spc="-25" dirty="0" smtClean="0">
                <a:latin typeface="Century Gothic" panose="020B0502020202020204" pitchFamily="34" charset="0"/>
                <a:ea typeface="Times New Roman"/>
                <a:cs typeface="Arial" panose="020B0604020202020204" pitchFamily="34" charset="0"/>
              </a:rPr>
              <a:t>u</a:t>
            </a:r>
            <a:r>
              <a:rPr lang="it-IT" sz="1900" spc="-20" dirty="0" smtClean="0">
                <a:latin typeface="Century Gothic" panose="020B0502020202020204" pitchFamily="34" charset="0"/>
                <a:ea typeface="Times New Roman"/>
                <a:cs typeface="Arial" panose="020B0604020202020204" pitchFamily="34" charset="0"/>
              </a:rPr>
              <a:t>z</a:t>
            </a:r>
            <a:r>
              <a:rPr lang="it-IT" sz="1900" spc="-30" dirty="0" smtClean="0">
                <a:latin typeface="Century Gothic" panose="020B0502020202020204" pitchFamily="34" charset="0"/>
                <a:ea typeface="Times New Roman"/>
                <a:cs typeface="Arial" panose="020B0604020202020204" pitchFamily="34" charset="0"/>
              </a:rPr>
              <a:t>i</a:t>
            </a:r>
            <a:r>
              <a:rPr lang="it-IT" sz="1900" spc="65" dirty="0" smtClean="0">
                <a:latin typeface="Century Gothic" panose="020B0502020202020204" pitchFamily="34" charset="0"/>
                <a:ea typeface="Times New Roman"/>
                <a:cs typeface="Arial" panose="020B0604020202020204" pitchFamily="34" charset="0"/>
              </a:rPr>
              <a:t>o</a:t>
            </a:r>
            <a:r>
              <a:rPr lang="it-IT" sz="1900" spc="-30" dirty="0" smtClean="0">
                <a:latin typeface="Century Gothic" panose="020B0502020202020204" pitchFamily="34" charset="0"/>
                <a:ea typeface="Times New Roman"/>
                <a:cs typeface="Arial" panose="020B0604020202020204" pitchFamily="34" charset="0"/>
              </a:rPr>
              <a:t>n</a:t>
            </a:r>
            <a:r>
              <a:rPr lang="it-IT" sz="1900" dirty="0" smtClean="0">
                <a:latin typeface="Century Gothic" panose="020B0502020202020204" pitchFamily="34" charset="0"/>
                <a:ea typeface="Times New Roman"/>
                <a:cs typeface="Arial" panose="020B0604020202020204" pitchFamily="34" charset="0"/>
              </a:rPr>
              <a:t>e</a:t>
            </a:r>
            <a:r>
              <a:rPr lang="it-IT" sz="1900" spc="340" dirty="0" smtClean="0">
                <a:latin typeface="Century Gothic" panose="020B0502020202020204" pitchFamily="34" charset="0"/>
                <a:ea typeface="Times New Roman"/>
                <a:cs typeface="Arial" panose="020B0604020202020204" pitchFamily="34" charset="0"/>
              </a:rPr>
              <a:t> </a:t>
            </a:r>
            <a:r>
              <a:rPr lang="it-IT" sz="1900" dirty="0">
                <a:latin typeface="Century Gothic" panose="020B0502020202020204" pitchFamily="34" charset="0"/>
                <a:ea typeface="Times New Roman"/>
                <a:cs typeface="Arial" panose="020B0604020202020204" pitchFamily="34" charset="0"/>
              </a:rPr>
              <a:t>e</a:t>
            </a:r>
            <a:r>
              <a:rPr lang="it-IT" sz="1900" spc="195" dirty="0">
                <a:latin typeface="Century Gothic" panose="020B0502020202020204" pitchFamily="34" charset="0"/>
                <a:ea typeface="Times New Roman"/>
                <a:cs typeface="Arial" panose="020B0604020202020204" pitchFamily="34" charset="0"/>
              </a:rPr>
              <a:t> </a:t>
            </a:r>
            <a:r>
              <a:rPr lang="it-IT" sz="1900" spc="-30" dirty="0">
                <a:latin typeface="Century Gothic" panose="020B0502020202020204" pitchFamily="34" charset="0"/>
                <a:ea typeface="Times New Roman"/>
                <a:cs typeface="Arial" panose="020B0604020202020204" pitchFamily="34" charset="0"/>
              </a:rPr>
              <a:t>l</a:t>
            </a:r>
            <a:r>
              <a:rPr lang="it-IT" sz="1900" dirty="0">
                <a:latin typeface="Century Gothic" panose="020B0502020202020204" pitchFamily="34" charset="0"/>
                <a:ea typeface="Times New Roman"/>
                <a:cs typeface="Arial" panose="020B0604020202020204" pitchFamily="34" charset="0"/>
              </a:rPr>
              <a:t>e</a:t>
            </a:r>
            <a:r>
              <a:rPr lang="it-IT" sz="1900" spc="200" dirty="0">
                <a:latin typeface="Century Gothic" panose="020B0502020202020204" pitchFamily="34" charset="0"/>
                <a:ea typeface="Times New Roman"/>
                <a:cs typeface="Arial" panose="020B0604020202020204" pitchFamily="34" charset="0"/>
              </a:rPr>
              <a:t> </a:t>
            </a:r>
            <a:r>
              <a:rPr lang="it-IT" sz="1900" spc="30" dirty="0" smtClean="0">
                <a:latin typeface="Century Gothic" panose="020B0502020202020204" pitchFamily="34" charset="0"/>
                <a:ea typeface="Times New Roman"/>
                <a:cs typeface="Arial" panose="020B0604020202020204" pitchFamily="34" charset="0"/>
              </a:rPr>
              <a:t>p</a:t>
            </a:r>
            <a:r>
              <a:rPr lang="it-IT" sz="1900" spc="65" dirty="0" smtClean="0">
                <a:latin typeface="Century Gothic" panose="020B0502020202020204" pitchFamily="34" charset="0"/>
                <a:ea typeface="Times New Roman"/>
                <a:cs typeface="Arial" panose="020B0604020202020204" pitchFamily="34" charset="0"/>
              </a:rPr>
              <a:t>o</a:t>
            </a:r>
            <a:r>
              <a:rPr lang="it-IT" sz="1900" spc="-30" dirty="0" smtClean="0">
                <a:latin typeface="Century Gothic" panose="020B0502020202020204" pitchFamily="34" charset="0"/>
                <a:ea typeface="Times New Roman"/>
                <a:cs typeface="Arial" panose="020B0604020202020204" pitchFamily="34" charset="0"/>
              </a:rPr>
              <a:t>li</a:t>
            </a:r>
            <a:r>
              <a:rPr lang="it-IT" sz="1900" dirty="0" smtClean="0">
                <a:latin typeface="Century Gothic" panose="020B0502020202020204" pitchFamily="34" charset="0"/>
                <a:ea typeface="Times New Roman"/>
                <a:cs typeface="Arial" panose="020B0604020202020204" pitchFamily="34" charset="0"/>
              </a:rPr>
              <a:t>t</a:t>
            </a:r>
            <a:r>
              <a:rPr lang="it-IT" sz="1900" spc="-30" dirty="0" smtClean="0">
                <a:latin typeface="Century Gothic" panose="020B0502020202020204" pitchFamily="34" charset="0"/>
                <a:ea typeface="Times New Roman"/>
                <a:cs typeface="Arial" panose="020B0604020202020204" pitchFamily="34" charset="0"/>
              </a:rPr>
              <a:t>i</a:t>
            </a:r>
            <a:r>
              <a:rPr lang="it-IT" sz="1900" dirty="0" smtClean="0">
                <a:latin typeface="Century Gothic" panose="020B0502020202020204" pitchFamily="34" charset="0"/>
                <a:ea typeface="Times New Roman"/>
                <a:cs typeface="Arial" panose="020B0604020202020204" pitchFamily="34" charset="0"/>
              </a:rPr>
              <a:t>c</a:t>
            </a:r>
            <a:r>
              <a:rPr lang="it-IT" sz="1900" spc="45" dirty="0" smtClean="0">
                <a:latin typeface="Century Gothic" panose="020B0502020202020204" pitchFamily="34" charset="0"/>
                <a:ea typeface="Times New Roman"/>
                <a:cs typeface="Arial" panose="020B0604020202020204" pitchFamily="34" charset="0"/>
              </a:rPr>
              <a:t>h</a:t>
            </a:r>
            <a:r>
              <a:rPr lang="it-IT" sz="1900" dirty="0" smtClean="0">
                <a:latin typeface="Century Gothic" panose="020B0502020202020204" pitchFamily="34" charset="0"/>
                <a:ea typeface="Times New Roman"/>
                <a:cs typeface="Arial" panose="020B0604020202020204" pitchFamily="34" charset="0"/>
              </a:rPr>
              <a:t>e</a:t>
            </a:r>
            <a:r>
              <a:rPr lang="it-IT" sz="1900" spc="235" dirty="0" smtClean="0">
                <a:latin typeface="Century Gothic" panose="020B0502020202020204" pitchFamily="34" charset="0"/>
                <a:ea typeface="Times New Roman"/>
                <a:cs typeface="Arial" panose="020B0604020202020204" pitchFamily="34" charset="0"/>
              </a:rPr>
              <a:t> </a:t>
            </a:r>
            <a:r>
              <a:rPr lang="it-IT" sz="1900" spc="30" dirty="0" smtClean="0">
                <a:latin typeface="Century Gothic" panose="020B0502020202020204" pitchFamily="34" charset="0"/>
                <a:ea typeface="Times New Roman"/>
                <a:cs typeface="Arial" panose="020B0604020202020204" pitchFamily="34" charset="0"/>
              </a:rPr>
              <a:t>s</a:t>
            </a:r>
            <a:r>
              <a:rPr lang="it-IT" sz="1900" spc="-10" dirty="0" smtClean="0">
                <a:latin typeface="Century Gothic" panose="020B0502020202020204" pitchFamily="34" charset="0"/>
                <a:ea typeface="Times New Roman"/>
                <a:cs typeface="Arial" panose="020B0604020202020204" pitchFamily="34" charset="0"/>
              </a:rPr>
              <a:t>o</a:t>
            </a:r>
            <a:r>
              <a:rPr lang="it-IT" sz="1900" dirty="0" smtClean="0">
                <a:latin typeface="Century Gothic" panose="020B0502020202020204" pitchFamily="34" charset="0"/>
                <a:ea typeface="Times New Roman"/>
                <a:cs typeface="Arial" panose="020B0604020202020204" pitchFamily="34" charset="0"/>
              </a:rPr>
              <a:t>c</a:t>
            </a:r>
            <a:r>
              <a:rPr lang="it-IT" sz="1900" spc="-30" dirty="0" smtClean="0">
                <a:latin typeface="Century Gothic" panose="020B0502020202020204" pitchFamily="34" charset="0"/>
                <a:ea typeface="Times New Roman"/>
                <a:cs typeface="Arial" panose="020B0604020202020204" pitchFamily="34" charset="0"/>
              </a:rPr>
              <a:t>i</a:t>
            </a:r>
            <a:r>
              <a:rPr lang="it-IT" sz="1900" dirty="0" smtClean="0">
                <a:latin typeface="Century Gothic" panose="020B0502020202020204" pitchFamily="34" charset="0"/>
                <a:ea typeface="Times New Roman"/>
                <a:cs typeface="Arial" panose="020B0604020202020204" pitchFamily="34" charset="0"/>
              </a:rPr>
              <a:t>a</a:t>
            </a:r>
            <a:r>
              <a:rPr lang="it-IT" sz="1900" spc="-30" dirty="0" smtClean="0">
                <a:latin typeface="Century Gothic" panose="020B0502020202020204" pitchFamily="34" charset="0"/>
                <a:ea typeface="Times New Roman"/>
                <a:cs typeface="Arial" panose="020B0604020202020204" pitchFamily="34" charset="0"/>
              </a:rPr>
              <a:t>li</a:t>
            </a:r>
            <a:r>
              <a:rPr lang="it-IT" sz="1900" spc="-10" dirty="0">
                <a:latin typeface="Century Gothic" panose="020B0502020202020204" pitchFamily="34" charset="0"/>
                <a:ea typeface="Times New Roman"/>
                <a:cs typeface="Arial" panose="020B0604020202020204" pitchFamily="34" charset="0"/>
              </a:rPr>
              <a:t>”</a:t>
            </a:r>
            <a:r>
              <a:rPr lang="it-IT" sz="1900" dirty="0">
                <a:latin typeface="Century Gothic" panose="020B0502020202020204" pitchFamily="34" charset="0"/>
                <a:ea typeface="Times New Roman"/>
                <a:cs typeface="Arial" panose="020B0604020202020204" pitchFamily="34" charset="0"/>
              </a:rPr>
              <a:t>.</a:t>
            </a:r>
            <a:r>
              <a:rPr lang="it-IT" sz="1900" spc="230" dirty="0">
                <a:latin typeface="Century Gothic" panose="020B0502020202020204" pitchFamily="34" charset="0"/>
                <a:ea typeface="Times New Roman"/>
                <a:cs typeface="Arial" panose="020B0604020202020204" pitchFamily="34" charset="0"/>
              </a:rPr>
              <a:t> </a:t>
            </a:r>
            <a:r>
              <a:rPr lang="it-IT" sz="1900" b="1" spc="15" dirty="0">
                <a:latin typeface="Century Gothic" panose="020B0502020202020204" pitchFamily="34" charset="0"/>
                <a:ea typeface="Times New Roman"/>
                <a:cs typeface="Arial" panose="020B0604020202020204" pitchFamily="34" charset="0"/>
              </a:rPr>
              <a:t>I</a:t>
            </a:r>
            <a:r>
              <a:rPr lang="it-IT" sz="1900" b="1" dirty="0">
                <a:latin typeface="Century Gothic" panose="020B0502020202020204" pitchFamily="34" charset="0"/>
                <a:ea typeface="Times New Roman"/>
                <a:cs typeface="Arial" panose="020B0604020202020204" pitchFamily="34" charset="0"/>
              </a:rPr>
              <a:t>l</a:t>
            </a:r>
            <a:r>
              <a:rPr lang="it-IT" sz="1900" b="1" spc="260" dirty="0">
                <a:latin typeface="Century Gothic" panose="020B0502020202020204" pitchFamily="34" charset="0"/>
                <a:ea typeface="Times New Roman"/>
                <a:cs typeface="Arial" panose="020B0604020202020204" pitchFamily="34" charset="0"/>
              </a:rPr>
              <a:t> </a:t>
            </a:r>
            <a:r>
              <a:rPr lang="it-IT" sz="1900" b="1" spc="-15" dirty="0">
                <a:latin typeface="Century Gothic" panose="020B0502020202020204" pitchFamily="34" charset="0"/>
                <a:ea typeface="Times New Roman"/>
                <a:cs typeface="Arial" panose="020B0604020202020204" pitchFamily="34" charset="0"/>
              </a:rPr>
              <a:t>F</a:t>
            </a:r>
            <a:r>
              <a:rPr lang="it-IT" sz="1900" b="1" spc="10" dirty="0">
                <a:latin typeface="Century Gothic" panose="020B0502020202020204" pitchFamily="34" charset="0"/>
                <a:ea typeface="Times New Roman"/>
                <a:cs typeface="Arial" panose="020B0604020202020204" pitchFamily="34" charset="0"/>
              </a:rPr>
              <a:t>S</a:t>
            </a:r>
            <a:r>
              <a:rPr lang="it-IT" sz="1900" b="1" dirty="0">
                <a:latin typeface="Century Gothic" panose="020B0502020202020204" pitchFamily="34" charset="0"/>
                <a:ea typeface="Times New Roman"/>
                <a:cs typeface="Arial" panose="020B0604020202020204" pitchFamily="34" charset="0"/>
              </a:rPr>
              <a:t>E</a:t>
            </a:r>
            <a:r>
              <a:rPr lang="it-IT" sz="1900" b="1" spc="230" dirty="0">
                <a:latin typeface="Century Gothic" panose="020B0502020202020204" pitchFamily="34" charset="0"/>
                <a:ea typeface="Times New Roman"/>
                <a:cs typeface="Arial" panose="020B0604020202020204" pitchFamily="34" charset="0"/>
              </a:rPr>
              <a:t> </a:t>
            </a:r>
            <a:r>
              <a:rPr lang="it-IT" sz="1900" b="1" spc="15" dirty="0">
                <a:latin typeface="Century Gothic" panose="020B0502020202020204" pitchFamily="34" charset="0"/>
                <a:ea typeface="Times New Roman"/>
                <a:cs typeface="Arial" panose="020B0604020202020204" pitchFamily="34" charset="0"/>
              </a:rPr>
              <a:t>f</a:t>
            </a:r>
            <a:r>
              <a:rPr lang="it-IT" sz="1900" b="1" spc="-5" dirty="0">
                <a:latin typeface="Century Gothic" panose="020B0502020202020204" pitchFamily="34" charset="0"/>
                <a:ea typeface="Times New Roman"/>
                <a:cs typeface="Arial" panose="020B0604020202020204" pitchFamily="34" charset="0"/>
              </a:rPr>
              <a:t>i</a:t>
            </a:r>
            <a:r>
              <a:rPr lang="it-IT" sz="1900" b="1" spc="-15" dirty="0">
                <a:latin typeface="Century Gothic" panose="020B0502020202020204" pitchFamily="34" charset="0"/>
                <a:ea typeface="Times New Roman"/>
                <a:cs typeface="Arial" panose="020B0604020202020204" pitchFamily="34" charset="0"/>
              </a:rPr>
              <a:t>n</a:t>
            </a:r>
            <a:r>
              <a:rPr lang="it-IT" sz="1900" b="1" spc="55" dirty="0">
                <a:latin typeface="Century Gothic" panose="020B0502020202020204" pitchFamily="34" charset="0"/>
                <a:ea typeface="Times New Roman"/>
                <a:cs typeface="Arial" panose="020B0604020202020204" pitchFamily="34" charset="0"/>
              </a:rPr>
              <a:t>a</a:t>
            </a:r>
            <a:r>
              <a:rPr lang="it-IT" sz="1900" b="1" spc="-15" dirty="0">
                <a:latin typeface="Century Gothic" panose="020B0502020202020204" pitchFamily="34" charset="0"/>
                <a:ea typeface="Times New Roman"/>
                <a:cs typeface="Arial" panose="020B0604020202020204" pitchFamily="34" charset="0"/>
              </a:rPr>
              <a:t>n</a:t>
            </a:r>
            <a:r>
              <a:rPr lang="it-IT" sz="1900" b="1" spc="10" dirty="0">
                <a:latin typeface="Century Gothic" panose="020B0502020202020204" pitchFamily="34" charset="0"/>
                <a:ea typeface="Times New Roman"/>
                <a:cs typeface="Arial" panose="020B0604020202020204" pitchFamily="34" charset="0"/>
              </a:rPr>
              <a:t>z</a:t>
            </a:r>
            <a:r>
              <a:rPr lang="it-IT" sz="1900" b="1" spc="-5" dirty="0">
                <a:latin typeface="Century Gothic" panose="020B0502020202020204" pitchFamily="34" charset="0"/>
                <a:ea typeface="Times New Roman"/>
                <a:cs typeface="Arial" panose="020B0604020202020204" pitchFamily="34" charset="0"/>
              </a:rPr>
              <a:t>i</a:t>
            </a:r>
            <a:r>
              <a:rPr lang="it-IT" sz="1900" b="1" dirty="0">
                <a:latin typeface="Century Gothic" panose="020B0502020202020204" pitchFamily="34" charset="0"/>
                <a:ea typeface="Times New Roman"/>
                <a:cs typeface="Arial" panose="020B0604020202020204" pitchFamily="34" charset="0"/>
              </a:rPr>
              <a:t>a</a:t>
            </a:r>
            <a:r>
              <a:rPr lang="it-IT" sz="1900" b="1" spc="260" dirty="0">
                <a:latin typeface="Century Gothic" panose="020B0502020202020204" pitchFamily="34" charset="0"/>
                <a:ea typeface="Times New Roman"/>
                <a:cs typeface="Arial" panose="020B0604020202020204" pitchFamily="34" charset="0"/>
              </a:rPr>
              <a:t> </a:t>
            </a:r>
            <a:r>
              <a:rPr lang="it-IT" sz="1900" b="1" spc="70" dirty="0">
                <a:latin typeface="Century Gothic" panose="020B0502020202020204" pitchFamily="34" charset="0"/>
                <a:ea typeface="Times New Roman"/>
                <a:cs typeface="Arial" panose="020B0604020202020204" pitchFamily="34" charset="0"/>
              </a:rPr>
              <a:t>l</a:t>
            </a:r>
            <a:r>
              <a:rPr lang="it-IT" sz="1900" b="1" dirty="0">
                <a:latin typeface="Century Gothic" panose="020B0502020202020204" pitchFamily="34" charset="0"/>
                <a:ea typeface="Times New Roman"/>
                <a:cs typeface="Arial" panose="020B0604020202020204" pitchFamily="34" charset="0"/>
              </a:rPr>
              <a:t>e</a:t>
            </a:r>
            <a:r>
              <a:rPr lang="it-IT" sz="1900" b="1" spc="205" dirty="0">
                <a:latin typeface="Century Gothic" panose="020B0502020202020204" pitchFamily="34" charset="0"/>
                <a:ea typeface="Times New Roman"/>
                <a:cs typeface="Arial" panose="020B0604020202020204" pitchFamily="34" charset="0"/>
              </a:rPr>
              <a:t> </a:t>
            </a:r>
            <a:r>
              <a:rPr lang="it-IT" sz="1900" b="1" spc="-20" dirty="0">
                <a:latin typeface="Century Gothic" panose="020B0502020202020204" pitchFamily="34" charset="0"/>
                <a:ea typeface="Times New Roman"/>
                <a:cs typeface="Arial" panose="020B0604020202020204" pitchFamily="34" charset="0"/>
              </a:rPr>
              <a:t>p</a:t>
            </a:r>
            <a:r>
              <a:rPr lang="it-IT" sz="1900" b="1" spc="5" dirty="0">
                <a:latin typeface="Century Gothic" panose="020B0502020202020204" pitchFamily="34" charset="0"/>
                <a:ea typeface="Times New Roman"/>
                <a:cs typeface="Arial" panose="020B0604020202020204" pitchFamily="34" charset="0"/>
              </a:rPr>
              <a:t>o</a:t>
            </a:r>
            <a:r>
              <a:rPr lang="it-IT" sz="1900" b="1" spc="70" dirty="0">
                <a:latin typeface="Century Gothic" panose="020B0502020202020204" pitchFamily="34" charset="0"/>
                <a:ea typeface="Times New Roman"/>
                <a:cs typeface="Arial" panose="020B0604020202020204" pitchFamily="34" charset="0"/>
              </a:rPr>
              <a:t>li</a:t>
            </a:r>
            <a:r>
              <a:rPr lang="it-IT" sz="1900" b="1" spc="-85" dirty="0">
                <a:latin typeface="Century Gothic" panose="020B0502020202020204" pitchFamily="34" charset="0"/>
                <a:ea typeface="Times New Roman"/>
                <a:cs typeface="Arial" panose="020B0604020202020204" pitchFamily="34" charset="0"/>
              </a:rPr>
              <a:t>t</a:t>
            </a:r>
            <a:r>
              <a:rPr lang="it-IT" sz="1900" b="1" spc="-5" dirty="0">
                <a:latin typeface="Century Gothic" panose="020B0502020202020204" pitchFamily="34" charset="0"/>
                <a:ea typeface="Times New Roman"/>
                <a:cs typeface="Arial" panose="020B0604020202020204" pitchFamily="34" charset="0"/>
              </a:rPr>
              <a:t>i</a:t>
            </a:r>
            <a:r>
              <a:rPr lang="it-IT" sz="1900" b="1" spc="5" dirty="0">
                <a:latin typeface="Century Gothic" panose="020B0502020202020204" pitchFamily="34" charset="0"/>
                <a:ea typeface="Times New Roman"/>
                <a:cs typeface="Arial" panose="020B0604020202020204" pitchFamily="34" charset="0"/>
              </a:rPr>
              <a:t>c</a:t>
            </a:r>
            <a:r>
              <a:rPr lang="it-IT" sz="1900" b="1" spc="55" dirty="0">
                <a:latin typeface="Century Gothic" panose="020B0502020202020204" pitchFamily="34" charset="0"/>
                <a:ea typeface="Times New Roman"/>
                <a:cs typeface="Arial" panose="020B0604020202020204" pitchFamily="34" charset="0"/>
              </a:rPr>
              <a:t>h</a:t>
            </a:r>
            <a:r>
              <a:rPr lang="it-IT" sz="1900" b="1" dirty="0">
                <a:latin typeface="Century Gothic" panose="020B0502020202020204" pitchFamily="34" charset="0"/>
                <a:ea typeface="Times New Roman"/>
                <a:cs typeface="Arial" panose="020B0604020202020204" pitchFamily="34" charset="0"/>
              </a:rPr>
              <a:t>e</a:t>
            </a:r>
            <a:r>
              <a:rPr lang="it-IT" sz="1900" b="1" spc="295" dirty="0">
                <a:latin typeface="Century Gothic" panose="020B0502020202020204" pitchFamily="34" charset="0"/>
                <a:ea typeface="Times New Roman"/>
                <a:cs typeface="Arial" panose="020B0604020202020204" pitchFamily="34" charset="0"/>
              </a:rPr>
              <a:t> </a:t>
            </a:r>
            <a:r>
              <a:rPr lang="it-IT" sz="1900" b="1" spc="-20" dirty="0">
                <a:latin typeface="Century Gothic" panose="020B0502020202020204" pitchFamily="34" charset="0"/>
                <a:ea typeface="Times New Roman"/>
                <a:cs typeface="Arial" panose="020B0604020202020204" pitchFamily="34" charset="0"/>
              </a:rPr>
              <a:t>d</a:t>
            </a:r>
            <a:r>
              <a:rPr lang="it-IT" sz="1900" b="1" dirty="0">
                <a:latin typeface="Century Gothic" panose="020B0502020202020204" pitchFamily="34" charset="0"/>
                <a:ea typeface="Times New Roman"/>
                <a:cs typeface="Arial" panose="020B0604020202020204" pitchFamily="34" charset="0"/>
              </a:rPr>
              <a:t>i</a:t>
            </a:r>
            <a:r>
              <a:rPr lang="it-IT" sz="1900" b="1" spc="190" dirty="0">
                <a:latin typeface="Century Gothic" panose="020B0502020202020204" pitchFamily="34" charset="0"/>
                <a:ea typeface="Times New Roman"/>
                <a:cs typeface="Arial" panose="020B0604020202020204" pitchFamily="34" charset="0"/>
              </a:rPr>
              <a:t> </a:t>
            </a:r>
            <a:r>
              <a:rPr lang="it-IT" sz="1900" b="1" spc="70" dirty="0">
                <a:latin typeface="Century Gothic" panose="020B0502020202020204" pitchFamily="34" charset="0"/>
                <a:ea typeface="Times New Roman"/>
                <a:cs typeface="Arial" panose="020B0604020202020204" pitchFamily="34" charset="0"/>
              </a:rPr>
              <a:t>i</a:t>
            </a:r>
            <a:r>
              <a:rPr lang="it-IT" sz="1900" b="1" spc="55" dirty="0">
                <a:latin typeface="Century Gothic" panose="020B0502020202020204" pitchFamily="34" charset="0"/>
                <a:ea typeface="Times New Roman"/>
                <a:cs typeface="Arial" panose="020B0604020202020204" pitchFamily="34" charset="0"/>
              </a:rPr>
              <a:t>n</a:t>
            </a:r>
            <a:r>
              <a:rPr lang="it-IT" sz="1900" b="1" spc="-85" dirty="0">
                <a:latin typeface="Century Gothic" panose="020B0502020202020204" pitchFamily="34" charset="0"/>
                <a:ea typeface="Times New Roman"/>
                <a:cs typeface="Arial" panose="020B0604020202020204" pitchFamily="34" charset="0"/>
              </a:rPr>
              <a:t>t</a:t>
            </a:r>
            <a:r>
              <a:rPr lang="it-IT" sz="1900" b="1" spc="5" dirty="0">
                <a:latin typeface="Century Gothic" panose="020B0502020202020204" pitchFamily="34" charset="0"/>
                <a:ea typeface="Times New Roman"/>
                <a:cs typeface="Arial" panose="020B0604020202020204" pitchFamily="34" charset="0"/>
              </a:rPr>
              <a:t>e</a:t>
            </a:r>
            <a:r>
              <a:rPr lang="it-IT" sz="1900" b="1" spc="-35" dirty="0">
                <a:latin typeface="Century Gothic" panose="020B0502020202020204" pitchFamily="34" charset="0"/>
                <a:ea typeface="Times New Roman"/>
                <a:cs typeface="Arial" panose="020B0604020202020204" pitchFamily="34" charset="0"/>
              </a:rPr>
              <a:t>r</a:t>
            </a:r>
            <a:r>
              <a:rPr lang="it-IT" sz="1900" b="1" spc="35" dirty="0">
                <a:latin typeface="Century Gothic" panose="020B0502020202020204" pitchFamily="34" charset="0"/>
                <a:ea typeface="Times New Roman"/>
                <a:cs typeface="Arial" panose="020B0604020202020204" pitchFamily="34" charset="0"/>
              </a:rPr>
              <a:t>v</a:t>
            </a:r>
            <a:r>
              <a:rPr lang="it-IT" sz="1900" b="1" spc="80" dirty="0">
                <a:latin typeface="Century Gothic" panose="020B0502020202020204" pitchFamily="34" charset="0"/>
                <a:ea typeface="Times New Roman"/>
                <a:cs typeface="Arial" panose="020B0604020202020204" pitchFamily="34" charset="0"/>
              </a:rPr>
              <a:t>e</a:t>
            </a:r>
            <a:r>
              <a:rPr lang="it-IT" sz="1900" b="1" spc="55" dirty="0">
                <a:latin typeface="Century Gothic" panose="020B0502020202020204" pitchFamily="34" charset="0"/>
                <a:ea typeface="Times New Roman"/>
                <a:cs typeface="Arial" panose="020B0604020202020204" pitchFamily="34" charset="0"/>
              </a:rPr>
              <a:t>n</a:t>
            </a:r>
            <a:r>
              <a:rPr lang="it-IT" sz="1900" b="1" spc="-85" dirty="0">
                <a:latin typeface="Century Gothic" panose="020B0502020202020204" pitchFamily="34" charset="0"/>
                <a:ea typeface="Times New Roman"/>
                <a:cs typeface="Arial" panose="020B0604020202020204" pitchFamily="34" charset="0"/>
              </a:rPr>
              <a:t>t</a:t>
            </a:r>
            <a:r>
              <a:rPr lang="it-IT" sz="1900" b="1" dirty="0">
                <a:latin typeface="Century Gothic" panose="020B0502020202020204" pitchFamily="34" charset="0"/>
                <a:ea typeface="Times New Roman"/>
                <a:cs typeface="Arial" panose="020B0604020202020204" pitchFamily="34" charset="0"/>
              </a:rPr>
              <a:t>o</a:t>
            </a:r>
            <a:r>
              <a:rPr lang="it-IT" sz="1900" b="1" spc="315" dirty="0">
                <a:latin typeface="Century Gothic" panose="020B0502020202020204" pitchFamily="34" charset="0"/>
                <a:ea typeface="Times New Roman"/>
                <a:cs typeface="Arial" panose="020B0604020202020204" pitchFamily="34" charset="0"/>
              </a:rPr>
              <a:t> </a:t>
            </a:r>
            <a:r>
              <a:rPr lang="it-IT" sz="1900" b="1" dirty="0">
                <a:latin typeface="Century Gothic" panose="020B0502020202020204" pitchFamily="34" charset="0"/>
                <a:ea typeface="Times New Roman"/>
                <a:cs typeface="Arial" panose="020B0604020202020204" pitchFamily="34" charset="0"/>
              </a:rPr>
              <a:t>a </a:t>
            </a:r>
            <a:r>
              <a:rPr lang="it-IT" sz="1900" b="1" spc="35" dirty="0">
                <a:latin typeface="Century Gothic" panose="020B0502020202020204" pitchFamily="34" charset="0"/>
                <a:ea typeface="Times New Roman"/>
                <a:cs typeface="Arial" panose="020B0604020202020204" pitchFamily="34" charset="0"/>
              </a:rPr>
              <a:t>s</a:t>
            </a:r>
            <a:r>
              <a:rPr lang="it-IT" sz="1900" b="1" spc="5" dirty="0">
                <a:latin typeface="Century Gothic" panose="020B0502020202020204" pitchFamily="34" charset="0"/>
                <a:ea typeface="Times New Roman"/>
                <a:cs typeface="Arial" panose="020B0604020202020204" pitchFamily="34" charset="0"/>
              </a:rPr>
              <a:t>o</a:t>
            </a:r>
            <a:r>
              <a:rPr lang="it-IT" sz="1900" b="1" spc="35" dirty="0">
                <a:latin typeface="Century Gothic" panose="020B0502020202020204" pitchFamily="34" charset="0"/>
                <a:ea typeface="Times New Roman"/>
                <a:cs typeface="Arial" panose="020B0604020202020204" pitchFamily="34" charset="0"/>
              </a:rPr>
              <a:t>s</a:t>
            </a:r>
            <a:r>
              <a:rPr lang="it-IT" sz="1900" b="1" spc="-85" dirty="0">
                <a:latin typeface="Century Gothic" panose="020B0502020202020204" pitchFamily="34" charset="0"/>
                <a:ea typeface="Times New Roman"/>
                <a:cs typeface="Arial" panose="020B0604020202020204" pitchFamily="34" charset="0"/>
              </a:rPr>
              <a:t>t</a:t>
            </a:r>
            <a:r>
              <a:rPr lang="it-IT" sz="1900" b="1" spc="5" dirty="0">
                <a:latin typeface="Century Gothic" panose="020B0502020202020204" pitchFamily="34" charset="0"/>
                <a:ea typeface="Times New Roman"/>
                <a:cs typeface="Arial" panose="020B0604020202020204" pitchFamily="34" charset="0"/>
              </a:rPr>
              <a:t>e</a:t>
            </a:r>
            <a:r>
              <a:rPr lang="it-IT" sz="1900" b="1" spc="-20" dirty="0">
                <a:latin typeface="Century Gothic" panose="020B0502020202020204" pitchFamily="34" charset="0"/>
                <a:ea typeface="Times New Roman"/>
                <a:cs typeface="Arial" panose="020B0604020202020204" pitchFamily="34" charset="0"/>
              </a:rPr>
              <a:t>g</a:t>
            </a:r>
            <a:r>
              <a:rPr lang="it-IT" sz="1900" b="1" spc="-15" dirty="0">
                <a:latin typeface="Century Gothic" panose="020B0502020202020204" pitchFamily="34" charset="0"/>
                <a:ea typeface="Times New Roman"/>
                <a:cs typeface="Arial" panose="020B0604020202020204" pitchFamily="34" charset="0"/>
              </a:rPr>
              <a:t>n</a:t>
            </a:r>
            <a:r>
              <a:rPr lang="it-IT" sz="1900" b="1" dirty="0">
                <a:latin typeface="Century Gothic" panose="020B0502020202020204" pitchFamily="34" charset="0"/>
                <a:ea typeface="Times New Roman"/>
                <a:cs typeface="Arial" panose="020B0604020202020204" pitchFamily="34" charset="0"/>
              </a:rPr>
              <a:t>o</a:t>
            </a:r>
            <a:r>
              <a:rPr lang="it-IT" sz="1900" b="1" spc="300" dirty="0">
                <a:latin typeface="Century Gothic" panose="020B0502020202020204" pitchFamily="34" charset="0"/>
                <a:ea typeface="Times New Roman"/>
                <a:cs typeface="Arial" panose="020B0604020202020204" pitchFamily="34" charset="0"/>
              </a:rPr>
              <a:t> </a:t>
            </a:r>
            <a:r>
              <a:rPr lang="it-IT" sz="1900" b="1" spc="-20" dirty="0">
                <a:latin typeface="Century Gothic" panose="020B0502020202020204" pitchFamily="34" charset="0"/>
                <a:ea typeface="Times New Roman"/>
                <a:cs typeface="Arial" panose="020B0604020202020204" pitchFamily="34" charset="0"/>
              </a:rPr>
              <a:t>d</a:t>
            </a:r>
            <a:r>
              <a:rPr lang="it-IT" sz="1900" b="1" spc="5" dirty="0">
                <a:latin typeface="Century Gothic" panose="020B0502020202020204" pitchFamily="34" charset="0"/>
                <a:ea typeface="Times New Roman"/>
                <a:cs typeface="Arial" panose="020B0604020202020204" pitchFamily="34" charset="0"/>
              </a:rPr>
              <a:t>e</a:t>
            </a:r>
            <a:r>
              <a:rPr lang="it-IT" sz="1900" b="1" spc="-5" dirty="0">
                <a:latin typeface="Century Gothic" panose="020B0502020202020204" pitchFamily="34" charset="0"/>
                <a:ea typeface="Times New Roman"/>
                <a:cs typeface="Arial" panose="020B0604020202020204" pitchFamily="34" charset="0"/>
              </a:rPr>
              <a:t>ll</a:t>
            </a:r>
            <a:r>
              <a:rPr lang="it-IT" sz="1900" b="1" spc="15" dirty="0">
                <a:latin typeface="Century Gothic" panose="020B0502020202020204" pitchFamily="34" charset="0"/>
                <a:ea typeface="Times New Roman"/>
                <a:cs typeface="Arial" panose="020B0604020202020204" pitchFamily="34" charset="0"/>
              </a:rPr>
              <a:t>’</a:t>
            </a:r>
            <a:r>
              <a:rPr lang="it-IT" sz="1900" b="1" spc="5" dirty="0">
                <a:latin typeface="Century Gothic" panose="020B0502020202020204" pitchFamily="34" charset="0"/>
                <a:ea typeface="Times New Roman"/>
                <a:cs typeface="Arial" panose="020B0604020202020204" pitchFamily="34" charset="0"/>
              </a:rPr>
              <a:t>occ</a:t>
            </a:r>
            <a:r>
              <a:rPr lang="it-IT" sz="1900" b="1" spc="-15" dirty="0">
                <a:latin typeface="Century Gothic" panose="020B0502020202020204" pitchFamily="34" charset="0"/>
                <a:ea typeface="Times New Roman"/>
                <a:cs typeface="Arial" panose="020B0604020202020204" pitchFamily="34" charset="0"/>
              </a:rPr>
              <a:t>u</a:t>
            </a:r>
            <a:r>
              <a:rPr lang="it-IT" sz="1900" b="1" spc="-20" dirty="0">
                <a:latin typeface="Century Gothic" panose="020B0502020202020204" pitchFamily="34" charset="0"/>
                <a:ea typeface="Times New Roman"/>
                <a:cs typeface="Arial" panose="020B0604020202020204" pitchFamily="34" charset="0"/>
              </a:rPr>
              <a:t>pa</a:t>
            </a:r>
            <a:r>
              <a:rPr lang="it-IT" sz="1900" b="1" spc="10" dirty="0">
                <a:latin typeface="Century Gothic" panose="020B0502020202020204" pitchFamily="34" charset="0"/>
                <a:ea typeface="Times New Roman"/>
                <a:cs typeface="Arial" panose="020B0604020202020204" pitchFamily="34" charset="0"/>
              </a:rPr>
              <a:t>z</a:t>
            </a:r>
            <a:r>
              <a:rPr lang="it-IT" sz="1900" b="1" spc="-5" dirty="0">
                <a:latin typeface="Century Gothic" panose="020B0502020202020204" pitchFamily="34" charset="0"/>
                <a:ea typeface="Times New Roman"/>
                <a:cs typeface="Arial" panose="020B0604020202020204" pitchFamily="34" charset="0"/>
              </a:rPr>
              <a:t>i</a:t>
            </a:r>
            <a:r>
              <a:rPr lang="it-IT" sz="1900" b="1" spc="5" dirty="0">
                <a:latin typeface="Century Gothic" panose="020B0502020202020204" pitchFamily="34" charset="0"/>
                <a:ea typeface="Times New Roman"/>
                <a:cs typeface="Arial" panose="020B0604020202020204" pitchFamily="34" charset="0"/>
              </a:rPr>
              <a:t>o</a:t>
            </a:r>
            <a:r>
              <a:rPr lang="it-IT" sz="1900" b="1" spc="-15" dirty="0">
                <a:latin typeface="Century Gothic" panose="020B0502020202020204" pitchFamily="34" charset="0"/>
                <a:ea typeface="Times New Roman"/>
                <a:cs typeface="Arial" panose="020B0604020202020204" pitchFamily="34" charset="0"/>
              </a:rPr>
              <a:t>n</a:t>
            </a:r>
            <a:r>
              <a:rPr lang="it-IT" sz="1900" b="1" spc="5" dirty="0">
                <a:latin typeface="Century Gothic" panose="020B0502020202020204" pitchFamily="34" charset="0"/>
                <a:ea typeface="Times New Roman"/>
                <a:cs typeface="Arial" panose="020B0604020202020204" pitchFamily="34" charset="0"/>
              </a:rPr>
              <a:t>e</a:t>
            </a:r>
            <a:r>
              <a:rPr lang="it-IT" sz="1900" b="1" dirty="0">
                <a:latin typeface="Century Gothic" panose="020B0502020202020204" pitchFamily="34" charset="0"/>
                <a:ea typeface="Times New Roman"/>
                <a:cs typeface="Arial" panose="020B0604020202020204" pitchFamily="34" charset="0"/>
              </a:rPr>
              <a:t>, </a:t>
            </a:r>
            <a:r>
              <a:rPr lang="it-IT" sz="1900" b="1" spc="155" dirty="0">
                <a:latin typeface="Century Gothic" panose="020B0502020202020204" pitchFamily="34" charset="0"/>
                <a:ea typeface="Times New Roman"/>
                <a:cs typeface="Arial" panose="020B0604020202020204" pitchFamily="34" charset="0"/>
              </a:rPr>
              <a:t> </a:t>
            </a:r>
            <a:r>
              <a:rPr lang="it-IT" sz="1900" b="1" spc="-20" dirty="0">
                <a:latin typeface="Century Gothic" panose="020B0502020202020204" pitchFamily="34" charset="0"/>
                <a:ea typeface="Times New Roman"/>
                <a:cs typeface="Arial" panose="020B0604020202020204" pitchFamily="34" charset="0"/>
              </a:rPr>
              <a:t>d</a:t>
            </a:r>
            <a:r>
              <a:rPr lang="it-IT" sz="1900" b="1" spc="5" dirty="0">
                <a:latin typeface="Century Gothic" panose="020B0502020202020204" pitchFamily="34" charset="0"/>
                <a:ea typeface="Times New Roman"/>
                <a:cs typeface="Arial" panose="020B0604020202020204" pitchFamily="34" charset="0"/>
              </a:rPr>
              <a:t>e</a:t>
            </a:r>
            <a:r>
              <a:rPr lang="it-IT" sz="1900" b="1" dirty="0">
                <a:latin typeface="Century Gothic" panose="020B0502020202020204" pitchFamily="34" charset="0"/>
                <a:ea typeface="Times New Roman"/>
                <a:cs typeface="Arial" panose="020B0604020202020204" pitchFamily="34" charset="0"/>
              </a:rPr>
              <a:t>l</a:t>
            </a:r>
            <a:r>
              <a:rPr lang="it-IT" sz="1900" b="1" spc="60" dirty="0">
                <a:latin typeface="Century Gothic" panose="020B0502020202020204" pitchFamily="34" charset="0"/>
                <a:ea typeface="Times New Roman"/>
                <a:cs typeface="Arial" panose="020B0604020202020204" pitchFamily="34" charset="0"/>
              </a:rPr>
              <a:t> </a:t>
            </a:r>
            <a:r>
              <a:rPr lang="it-IT" sz="1900" b="1" spc="-5" dirty="0">
                <a:latin typeface="Century Gothic" panose="020B0502020202020204" pitchFamily="34" charset="0"/>
                <a:ea typeface="Times New Roman"/>
                <a:cs typeface="Arial" panose="020B0604020202020204" pitchFamily="34" charset="0"/>
              </a:rPr>
              <a:t>l</a:t>
            </a:r>
            <a:r>
              <a:rPr lang="it-IT" sz="1900" b="1" spc="-20" dirty="0">
                <a:latin typeface="Century Gothic" panose="020B0502020202020204" pitchFamily="34" charset="0"/>
                <a:ea typeface="Times New Roman"/>
                <a:cs typeface="Arial" panose="020B0604020202020204" pitchFamily="34" charset="0"/>
              </a:rPr>
              <a:t>a</a:t>
            </a:r>
            <a:r>
              <a:rPr lang="it-IT" sz="1900" b="1" spc="35" dirty="0">
                <a:latin typeface="Century Gothic" panose="020B0502020202020204" pitchFamily="34" charset="0"/>
                <a:ea typeface="Times New Roman"/>
                <a:cs typeface="Arial" panose="020B0604020202020204" pitchFamily="34" charset="0"/>
              </a:rPr>
              <a:t>v</a:t>
            </a:r>
            <a:r>
              <a:rPr lang="it-IT" sz="1900" b="1" spc="5" dirty="0">
                <a:latin typeface="Century Gothic" panose="020B0502020202020204" pitchFamily="34" charset="0"/>
                <a:ea typeface="Times New Roman"/>
                <a:cs typeface="Arial" panose="020B0604020202020204" pitchFamily="34" charset="0"/>
              </a:rPr>
              <a:t>o</a:t>
            </a:r>
            <a:r>
              <a:rPr lang="it-IT" sz="1900" b="1" spc="-35" dirty="0">
                <a:latin typeface="Century Gothic" panose="020B0502020202020204" pitchFamily="34" charset="0"/>
                <a:ea typeface="Times New Roman"/>
                <a:cs typeface="Arial" panose="020B0604020202020204" pitchFamily="34" charset="0"/>
              </a:rPr>
              <a:t>r</a:t>
            </a:r>
            <a:r>
              <a:rPr lang="it-IT" sz="1900" b="1" dirty="0">
                <a:latin typeface="Century Gothic" panose="020B0502020202020204" pitchFamily="34" charset="0"/>
                <a:ea typeface="Times New Roman"/>
                <a:cs typeface="Arial" panose="020B0604020202020204" pitchFamily="34" charset="0"/>
              </a:rPr>
              <a:t>o</a:t>
            </a:r>
            <a:r>
              <a:rPr lang="it-IT" sz="1900" b="1" spc="190" dirty="0">
                <a:latin typeface="Century Gothic" panose="020B0502020202020204" pitchFamily="34" charset="0"/>
                <a:ea typeface="Times New Roman"/>
                <a:cs typeface="Arial" panose="020B0604020202020204" pitchFamily="34" charset="0"/>
              </a:rPr>
              <a:t> </a:t>
            </a:r>
            <a:r>
              <a:rPr lang="it-IT" sz="1900" b="1" dirty="0">
                <a:latin typeface="Century Gothic" panose="020B0502020202020204" pitchFamily="34" charset="0"/>
                <a:ea typeface="Times New Roman"/>
                <a:cs typeface="Arial" panose="020B0604020202020204" pitchFamily="34" charset="0"/>
              </a:rPr>
              <a:t>e</a:t>
            </a:r>
            <a:r>
              <a:rPr lang="it-IT" sz="1900" b="1" spc="45" dirty="0">
                <a:latin typeface="Century Gothic" panose="020B0502020202020204" pitchFamily="34" charset="0"/>
                <a:ea typeface="Times New Roman"/>
                <a:cs typeface="Arial" panose="020B0604020202020204" pitchFamily="34" charset="0"/>
              </a:rPr>
              <a:t> </a:t>
            </a:r>
            <a:r>
              <a:rPr lang="it-IT" sz="1900" b="1" spc="-20" dirty="0">
                <a:latin typeface="Century Gothic" panose="020B0502020202020204" pitchFamily="34" charset="0"/>
                <a:ea typeface="Times New Roman"/>
                <a:cs typeface="Arial" panose="020B0604020202020204" pitchFamily="34" charset="0"/>
              </a:rPr>
              <a:t>d</a:t>
            </a:r>
            <a:r>
              <a:rPr lang="it-IT" sz="1900" b="1" spc="5" dirty="0">
                <a:latin typeface="Century Gothic" panose="020B0502020202020204" pitchFamily="34" charset="0"/>
                <a:ea typeface="Times New Roman"/>
                <a:cs typeface="Arial" panose="020B0604020202020204" pitchFamily="34" charset="0"/>
              </a:rPr>
              <a:t>e</a:t>
            </a:r>
            <a:r>
              <a:rPr lang="it-IT" sz="1900" b="1" spc="-5" dirty="0">
                <a:latin typeface="Century Gothic" panose="020B0502020202020204" pitchFamily="34" charset="0"/>
                <a:ea typeface="Times New Roman"/>
                <a:cs typeface="Arial" panose="020B0604020202020204" pitchFamily="34" charset="0"/>
              </a:rPr>
              <a:t>ll</a:t>
            </a:r>
            <a:r>
              <a:rPr lang="it-IT" sz="1900" b="1" spc="15" dirty="0">
                <a:latin typeface="Century Gothic" panose="020B0502020202020204" pitchFamily="34" charset="0"/>
                <a:ea typeface="Times New Roman"/>
                <a:cs typeface="Arial" panose="020B0604020202020204" pitchFamily="34" charset="0"/>
              </a:rPr>
              <a:t>’</a:t>
            </a:r>
            <a:r>
              <a:rPr lang="it-IT" sz="1900" b="1" spc="-5" dirty="0">
                <a:latin typeface="Century Gothic" panose="020B0502020202020204" pitchFamily="34" charset="0"/>
                <a:ea typeface="Times New Roman"/>
                <a:cs typeface="Arial" panose="020B0604020202020204" pitchFamily="34" charset="0"/>
              </a:rPr>
              <a:t>i</a:t>
            </a:r>
            <a:r>
              <a:rPr lang="it-IT" sz="1900" b="1" spc="-15" dirty="0">
                <a:latin typeface="Century Gothic" panose="020B0502020202020204" pitchFamily="34" charset="0"/>
                <a:ea typeface="Times New Roman"/>
                <a:cs typeface="Arial" panose="020B0604020202020204" pitchFamily="34" charset="0"/>
              </a:rPr>
              <a:t>n</a:t>
            </a:r>
            <a:r>
              <a:rPr lang="it-IT" sz="1900" b="1" spc="5" dirty="0">
                <a:latin typeface="Century Gothic" panose="020B0502020202020204" pitchFamily="34" charset="0"/>
                <a:ea typeface="Times New Roman"/>
                <a:cs typeface="Arial" panose="020B0604020202020204" pitchFamily="34" charset="0"/>
              </a:rPr>
              <a:t>c</a:t>
            </a:r>
            <a:r>
              <a:rPr lang="it-IT" sz="1900" b="1" spc="-5" dirty="0">
                <a:latin typeface="Century Gothic" panose="020B0502020202020204" pitchFamily="34" charset="0"/>
                <a:ea typeface="Times New Roman"/>
                <a:cs typeface="Arial" panose="020B0604020202020204" pitchFamily="34" charset="0"/>
              </a:rPr>
              <a:t>l</a:t>
            </a:r>
            <a:r>
              <a:rPr lang="it-IT" sz="1900" b="1" spc="-15" dirty="0">
                <a:latin typeface="Century Gothic" panose="020B0502020202020204" pitchFamily="34" charset="0"/>
                <a:ea typeface="Times New Roman"/>
                <a:cs typeface="Arial" panose="020B0604020202020204" pitchFamily="34" charset="0"/>
              </a:rPr>
              <a:t>u</a:t>
            </a:r>
            <a:r>
              <a:rPr lang="it-IT" sz="1900" b="1" spc="35" dirty="0">
                <a:latin typeface="Century Gothic" panose="020B0502020202020204" pitchFamily="34" charset="0"/>
                <a:ea typeface="Times New Roman"/>
                <a:cs typeface="Arial" panose="020B0604020202020204" pitchFamily="34" charset="0"/>
              </a:rPr>
              <a:t>s</a:t>
            </a:r>
            <a:r>
              <a:rPr lang="it-IT" sz="1900" b="1" spc="-5" dirty="0">
                <a:latin typeface="Century Gothic" panose="020B0502020202020204" pitchFamily="34" charset="0"/>
                <a:ea typeface="Times New Roman"/>
                <a:cs typeface="Arial" panose="020B0604020202020204" pitchFamily="34" charset="0"/>
              </a:rPr>
              <a:t>i</a:t>
            </a:r>
            <a:r>
              <a:rPr lang="it-IT" sz="1900" b="1" spc="5" dirty="0">
                <a:latin typeface="Century Gothic" panose="020B0502020202020204" pitchFamily="34" charset="0"/>
                <a:ea typeface="Times New Roman"/>
                <a:cs typeface="Arial" panose="020B0604020202020204" pitchFamily="34" charset="0"/>
              </a:rPr>
              <a:t>o</a:t>
            </a:r>
            <a:r>
              <a:rPr lang="it-IT" sz="1900" b="1" spc="-15" dirty="0">
                <a:latin typeface="Century Gothic" panose="020B0502020202020204" pitchFamily="34" charset="0"/>
                <a:ea typeface="Times New Roman"/>
                <a:cs typeface="Arial" panose="020B0604020202020204" pitchFamily="34" charset="0"/>
              </a:rPr>
              <a:t>n</a:t>
            </a:r>
            <a:r>
              <a:rPr lang="it-IT" sz="1900" b="1" dirty="0">
                <a:latin typeface="Century Gothic" panose="020B0502020202020204" pitchFamily="34" charset="0"/>
                <a:ea typeface="Times New Roman"/>
                <a:cs typeface="Arial" panose="020B0604020202020204" pitchFamily="34" charset="0"/>
              </a:rPr>
              <a:t>e </a:t>
            </a:r>
            <a:r>
              <a:rPr lang="it-IT" sz="1900" b="1" spc="95" dirty="0">
                <a:latin typeface="Century Gothic" panose="020B0502020202020204" pitchFamily="34" charset="0"/>
                <a:ea typeface="Times New Roman"/>
                <a:cs typeface="Arial" panose="020B0604020202020204" pitchFamily="34" charset="0"/>
              </a:rPr>
              <a:t> </a:t>
            </a:r>
            <a:r>
              <a:rPr lang="it-IT" sz="1900" b="1" spc="35" dirty="0">
                <a:latin typeface="Century Gothic" panose="020B0502020202020204" pitchFamily="34" charset="0"/>
                <a:ea typeface="Times New Roman"/>
                <a:cs typeface="Arial" panose="020B0604020202020204" pitchFamily="34" charset="0"/>
              </a:rPr>
              <a:t>s</a:t>
            </a:r>
            <a:r>
              <a:rPr lang="it-IT" sz="1900" b="1" spc="5" dirty="0">
                <a:latin typeface="Century Gothic" panose="020B0502020202020204" pitchFamily="34" charset="0"/>
                <a:ea typeface="Times New Roman"/>
                <a:cs typeface="Arial" panose="020B0604020202020204" pitchFamily="34" charset="0"/>
              </a:rPr>
              <a:t>oc</a:t>
            </a:r>
            <a:r>
              <a:rPr lang="it-IT" sz="1900" b="1" spc="-5" dirty="0">
                <a:latin typeface="Century Gothic" panose="020B0502020202020204" pitchFamily="34" charset="0"/>
                <a:ea typeface="Times New Roman"/>
                <a:cs typeface="Arial" panose="020B0604020202020204" pitchFamily="34" charset="0"/>
              </a:rPr>
              <a:t>i</a:t>
            </a:r>
            <a:r>
              <a:rPr lang="it-IT" sz="1900" b="1" spc="-20" dirty="0">
                <a:latin typeface="Century Gothic" panose="020B0502020202020204" pitchFamily="34" charset="0"/>
                <a:ea typeface="Times New Roman"/>
                <a:cs typeface="Arial" panose="020B0604020202020204" pitchFamily="34" charset="0"/>
              </a:rPr>
              <a:t>a</a:t>
            </a:r>
            <a:r>
              <a:rPr lang="it-IT" sz="1900" b="1" spc="-5" dirty="0">
                <a:latin typeface="Century Gothic" panose="020B0502020202020204" pitchFamily="34" charset="0"/>
                <a:ea typeface="Times New Roman"/>
                <a:cs typeface="Arial" panose="020B0604020202020204" pitchFamily="34" charset="0"/>
              </a:rPr>
              <a:t>l</a:t>
            </a:r>
            <a:r>
              <a:rPr lang="it-IT" sz="1900" b="1" spc="15" dirty="0">
                <a:latin typeface="Century Gothic" panose="020B0502020202020204" pitchFamily="34" charset="0"/>
                <a:ea typeface="Times New Roman"/>
                <a:cs typeface="Arial" panose="020B0604020202020204" pitchFamily="34" charset="0"/>
              </a:rPr>
              <a:t>e</a:t>
            </a:r>
            <a:r>
              <a:rPr lang="it-IT" sz="1900" b="1" dirty="0">
                <a:latin typeface="Century Gothic" panose="020B0502020202020204" pitchFamily="34" charset="0"/>
                <a:ea typeface="Times New Roman"/>
                <a:cs typeface="Arial" panose="020B0604020202020204" pitchFamily="34" charset="0"/>
              </a:rPr>
              <a:t>.</a:t>
            </a:r>
            <a:endParaRPr lang="it-IT" sz="1900" dirty="0" smtClean="0">
              <a:latin typeface="Century Gothic" panose="020B0502020202020204" pitchFamily="34" charset="0"/>
              <a:cs typeface="Arial" panose="020B0604020202020204" pitchFamily="34" charset="0"/>
            </a:endParaRPr>
          </a:p>
        </p:txBody>
      </p:sp>
    </p:spTree>
    <p:extLst>
      <p:ext uri="{BB962C8B-B14F-4D97-AF65-F5344CB8AC3E}">
        <p14:creationId xmlns="" xmlns:p14="http://schemas.microsoft.com/office/powerpoint/2010/main" val="3789635022"/>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56656" y="188640"/>
            <a:ext cx="7184832" cy="434264"/>
          </a:xfrm>
        </p:spPr>
        <p:txBody>
          <a:bodyPr/>
          <a:lstStyle/>
          <a:p>
            <a:r>
              <a:rPr lang="it-IT" sz="1900" b="1" dirty="0" smtClean="0"/>
              <a:t>La Politica regionale di sviluppo dell’Ue: gli strumenti</a:t>
            </a:r>
            <a:r>
              <a:rPr lang="it-IT" sz="2000" dirty="0" smtClean="0"/>
              <a:t> </a:t>
            </a:r>
            <a:br>
              <a:rPr lang="it-IT" sz="2000" dirty="0" smtClean="0"/>
            </a:br>
            <a:endParaRPr lang="it-IT" sz="2000" dirty="0"/>
          </a:p>
        </p:txBody>
      </p:sp>
      <p:sp>
        <p:nvSpPr>
          <p:cNvPr id="3" name="Segnaposto contenuto 2"/>
          <p:cNvSpPr>
            <a:spLocks noGrp="1"/>
          </p:cNvSpPr>
          <p:nvPr>
            <p:ph idx="1"/>
          </p:nvPr>
        </p:nvSpPr>
        <p:spPr>
          <a:xfrm>
            <a:off x="776536" y="764704"/>
            <a:ext cx="8280920" cy="5328592"/>
          </a:xfrm>
        </p:spPr>
        <p:txBody>
          <a:bodyPr/>
          <a:lstStyle/>
          <a:p>
            <a:pPr marL="0" indent="0" algn="just">
              <a:buNone/>
            </a:pPr>
            <a:r>
              <a:rPr lang="it-IT" sz="1900" b="1" spc="35" dirty="0" smtClean="0">
                <a:latin typeface="Century Gothic"/>
                <a:ea typeface="Times New Roman"/>
                <a:cs typeface="Century Gothic"/>
              </a:rPr>
              <a:t>Fondo Europeo Agricolo per lo Sviluppo Regionale (FEASR) :</a:t>
            </a:r>
          </a:p>
          <a:p>
            <a:pPr marL="0" indent="0" algn="just">
              <a:buNone/>
            </a:pPr>
            <a:r>
              <a:rPr lang="it-IT" sz="1900" spc="15" dirty="0" smtClean="0">
                <a:latin typeface="Century Gothic"/>
                <a:ea typeface="Times New Roman"/>
                <a:cs typeface="Century Gothic"/>
              </a:rPr>
              <a:t>C</a:t>
            </a:r>
            <a:r>
              <a:rPr lang="it-IT" sz="1900" spc="-10" dirty="0" smtClean="0">
                <a:latin typeface="Century Gothic"/>
                <a:ea typeface="Times New Roman"/>
                <a:cs typeface="Century Gothic"/>
              </a:rPr>
              <a:t>o</a:t>
            </a:r>
            <a:r>
              <a:rPr lang="it-IT" sz="1900" spc="-30" dirty="0" smtClean="0">
                <a:latin typeface="Century Gothic"/>
                <a:ea typeface="Times New Roman"/>
                <a:cs typeface="Century Gothic"/>
              </a:rPr>
              <a:t>n</a:t>
            </a:r>
            <a:r>
              <a:rPr lang="it-IT" sz="1900" dirty="0" smtClean="0">
                <a:latin typeface="Century Gothic"/>
                <a:ea typeface="Times New Roman"/>
                <a:cs typeface="Century Gothic"/>
              </a:rPr>
              <a:t>t</a:t>
            </a:r>
            <a:r>
              <a:rPr lang="it-IT" sz="1900" spc="-10" dirty="0" smtClean="0">
                <a:latin typeface="Century Gothic"/>
                <a:ea typeface="Times New Roman"/>
                <a:cs typeface="Century Gothic"/>
              </a:rPr>
              <a:t>r</a:t>
            </a:r>
            <a:r>
              <a:rPr lang="it-IT" sz="1900" spc="-30" dirty="0" smtClean="0">
                <a:latin typeface="Century Gothic"/>
                <a:ea typeface="Times New Roman"/>
                <a:cs typeface="Century Gothic"/>
              </a:rPr>
              <a:t>i</a:t>
            </a:r>
            <a:r>
              <a:rPr lang="it-IT" sz="1900" spc="30" dirty="0" smtClean="0">
                <a:latin typeface="Century Gothic"/>
                <a:ea typeface="Times New Roman"/>
                <a:cs typeface="Century Gothic"/>
              </a:rPr>
              <a:t>b</a:t>
            </a:r>
            <a:r>
              <a:rPr lang="it-IT" sz="1900" spc="-25" dirty="0" smtClean="0">
                <a:latin typeface="Century Gothic"/>
                <a:ea typeface="Times New Roman"/>
                <a:cs typeface="Century Gothic"/>
              </a:rPr>
              <a:t>u</a:t>
            </a:r>
            <a:r>
              <a:rPr lang="it-IT" sz="1900" spc="-30" dirty="0" smtClean="0">
                <a:latin typeface="Century Gothic"/>
                <a:ea typeface="Times New Roman"/>
                <a:cs typeface="Century Gothic"/>
              </a:rPr>
              <a:t>i</a:t>
            </a:r>
            <a:r>
              <a:rPr lang="it-IT" sz="1900" spc="30" dirty="0" smtClean="0">
                <a:latin typeface="Century Gothic"/>
                <a:ea typeface="Times New Roman"/>
                <a:cs typeface="Century Gothic"/>
              </a:rPr>
              <a:t>s</a:t>
            </a:r>
            <a:r>
              <a:rPr lang="it-IT" sz="1900" dirty="0" smtClean="0">
                <a:latin typeface="Century Gothic"/>
                <a:ea typeface="Times New Roman"/>
                <a:cs typeface="Century Gothic"/>
              </a:rPr>
              <a:t>ce</a:t>
            </a:r>
            <a:r>
              <a:rPr lang="it-IT" sz="1900" spc="85" dirty="0" smtClean="0">
                <a:latin typeface="Century Gothic"/>
                <a:ea typeface="Times New Roman"/>
                <a:cs typeface="Century Gothic"/>
              </a:rPr>
              <a:t> </a:t>
            </a:r>
            <a:r>
              <a:rPr lang="it-IT" sz="1900" dirty="0" smtClean="0">
                <a:latin typeface="Century Gothic"/>
                <a:ea typeface="Times New Roman"/>
                <a:cs typeface="Century Gothic"/>
              </a:rPr>
              <a:t>a</a:t>
            </a:r>
            <a:r>
              <a:rPr lang="it-IT" sz="1900" spc="-30" dirty="0" smtClean="0">
                <a:latin typeface="Century Gothic"/>
                <a:ea typeface="Times New Roman"/>
                <a:cs typeface="Century Gothic"/>
              </a:rPr>
              <a:t>ll</a:t>
            </a:r>
            <a:r>
              <a:rPr lang="it-IT" sz="1900" dirty="0" smtClean="0">
                <a:latin typeface="Century Gothic"/>
                <a:ea typeface="Times New Roman"/>
                <a:cs typeface="Century Gothic"/>
              </a:rPr>
              <a:t>a</a:t>
            </a:r>
            <a:r>
              <a:rPr lang="it-IT" sz="1900" spc="85" dirty="0" smtClean="0">
                <a:latin typeface="Century Gothic"/>
                <a:ea typeface="Times New Roman"/>
                <a:cs typeface="Century Gothic"/>
              </a:rPr>
              <a:t> </a:t>
            </a:r>
            <a:r>
              <a:rPr lang="it-IT" sz="1900" spc="-10" dirty="0" smtClean="0">
                <a:latin typeface="Century Gothic"/>
                <a:ea typeface="Times New Roman"/>
                <a:cs typeface="Century Gothic"/>
              </a:rPr>
              <a:t>r</a:t>
            </a:r>
            <a:r>
              <a:rPr lang="it-IT" sz="1900" dirty="0" smtClean="0">
                <a:latin typeface="Century Gothic"/>
                <a:ea typeface="Times New Roman"/>
                <a:cs typeface="Century Gothic"/>
              </a:rPr>
              <a:t>ea</a:t>
            </a:r>
            <a:r>
              <a:rPr lang="it-IT" sz="1900" spc="-30" dirty="0" smtClean="0">
                <a:latin typeface="Century Gothic"/>
                <a:ea typeface="Times New Roman"/>
                <a:cs typeface="Century Gothic"/>
              </a:rPr>
              <a:t>l</a:t>
            </a:r>
            <a:r>
              <a:rPr lang="it-IT" sz="1900" spc="45" dirty="0" smtClean="0">
                <a:latin typeface="Century Gothic"/>
                <a:ea typeface="Times New Roman"/>
                <a:cs typeface="Century Gothic"/>
              </a:rPr>
              <a:t>i</a:t>
            </a:r>
            <a:r>
              <a:rPr lang="it-IT" sz="1900" spc="-15" dirty="0" smtClean="0">
                <a:latin typeface="Century Gothic"/>
                <a:ea typeface="Times New Roman"/>
                <a:cs typeface="Century Gothic"/>
              </a:rPr>
              <a:t>zz</a:t>
            </a:r>
            <a:r>
              <a:rPr lang="it-IT" sz="1900" spc="30" dirty="0" smtClean="0">
                <a:latin typeface="Century Gothic"/>
                <a:ea typeface="Times New Roman"/>
                <a:cs typeface="Century Gothic"/>
              </a:rPr>
              <a:t>a</a:t>
            </a:r>
            <a:r>
              <a:rPr lang="it-IT" sz="1900" spc="60" dirty="0" smtClean="0">
                <a:latin typeface="Century Gothic"/>
                <a:ea typeface="Times New Roman"/>
                <a:cs typeface="Century Gothic"/>
              </a:rPr>
              <a:t>z</a:t>
            </a:r>
            <a:r>
              <a:rPr lang="it-IT" sz="1900" spc="-30" dirty="0" smtClean="0">
                <a:latin typeface="Century Gothic"/>
                <a:ea typeface="Times New Roman"/>
                <a:cs typeface="Century Gothic"/>
              </a:rPr>
              <a:t>i</a:t>
            </a:r>
            <a:r>
              <a:rPr lang="it-IT" sz="1900" spc="-10" dirty="0" smtClean="0">
                <a:latin typeface="Century Gothic"/>
                <a:ea typeface="Times New Roman"/>
                <a:cs typeface="Century Gothic"/>
              </a:rPr>
              <a:t>o</a:t>
            </a:r>
            <a:r>
              <a:rPr lang="it-IT" sz="1900" spc="45" dirty="0" smtClean="0">
                <a:latin typeface="Century Gothic"/>
                <a:ea typeface="Times New Roman"/>
                <a:cs typeface="Century Gothic"/>
              </a:rPr>
              <a:t>n</a:t>
            </a:r>
            <a:r>
              <a:rPr lang="it-IT" sz="1900" dirty="0" smtClean="0">
                <a:latin typeface="Century Gothic"/>
                <a:ea typeface="Times New Roman"/>
                <a:cs typeface="Century Gothic"/>
              </a:rPr>
              <a:t>e</a:t>
            </a:r>
            <a:r>
              <a:rPr lang="it-IT" sz="1900" spc="105" dirty="0" smtClean="0">
                <a:latin typeface="Century Gothic"/>
                <a:ea typeface="Times New Roman"/>
                <a:cs typeface="Century Gothic"/>
              </a:rPr>
              <a:t> </a:t>
            </a:r>
            <a:r>
              <a:rPr lang="it-IT" sz="1900" spc="25" dirty="0">
                <a:latin typeface="Century Gothic"/>
                <a:ea typeface="Times New Roman"/>
                <a:cs typeface="Century Gothic"/>
              </a:rPr>
              <a:t>d</a:t>
            </a:r>
            <a:r>
              <a:rPr lang="it-IT" sz="1900" spc="70" dirty="0">
                <a:latin typeface="Century Gothic"/>
                <a:ea typeface="Times New Roman"/>
                <a:cs typeface="Century Gothic"/>
              </a:rPr>
              <a:t>e</a:t>
            </a:r>
            <a:r>
              <a:rPr lang="it-IT" sz="1900" spc="-30" dirty="0">
                <a:latin typeface="Century Gothic"/>
                <a:ea typeface="Times New Roman"/>
                <a:cs typeface="Century Gothic"/>
              </a:rPr>
              <a:t>ll</a:t>
            </a:r>
            <a:r>
              <a:rPr lang="it-IT" sz="1900" dirty="0">
                <a:latin typeface="Century Gothic"/>
                <a:ea typeface="Times New Roman"/>
                <a:cs typeface="Century Gothic"/>
              </a:rPr>
              <a:t>a</a:t>
            </a:r>
            <a:r>
              <a:rPr lang="it-IT" sz="1900" spc="115" dirty="0">
                <a:latin typeface="Century Gothic"/>
                <a:ea typeface="Times New Roman"/>
                <a:cs typeface="Century Gothic"/>
              </a:rPr>
              <a:t> </a:t>
            </a:r>
            <a:r>
              <a:rPr lang="it-IT" sz="1900" spc="30" dirty="0" smtClean="0">
                <a:latin typeface="Century Gothic"/>
                <a:ea typeface="Times New Roman"/>
                <a:cs typeface="Century Gothic"/>
              </a:rPr>
              <a:t>s</a:t>
            </a:r>
            <a:r>
              <a:rPr lang="it-IT" sz="1900" dirty="0" smtClean="0">
                <a:latin typeface="Century Gothic"/>
                <a:ea typeface="Times New Roman"/>
                <a:cs typeface="Century Gothic"/>
              </a:rPr>
              <a:t>t</a:t>
            </a:r>
            <a:r>
              <a:rPr lang="it-IT" sz="1900" spc="-10" dirty="0" smtClean="0">
                <a:latin typeface="Century Gothic"/>
                <a:ea typeface="Times New Roman"/>
                <a:cs typeface="Century Gothic"/>
              </a:rPr>
              <a:t>r</a:t>
            </a:r>
            <a:r>
              <a:rPr lang="it-IT" sz="1900" spc="-45" dirty="0" smtClean="0">
                <a:latin typeface="Century Gothic"/>
                <a:ea typeface="Times New Roman"/>
                <a:cs typeface="Century Gothic"/>
              </a:rPr>
              <a:t>a</a:t>
            </a:r>
            <a:r>
              <a:rPr lang="it-IT" sz="1900" dirty="0" smtClean="0">
                <a:latin typeface="Century Gothic"/>
                <a:ea typeface="Times New Roman"/>
                <a:cs typeface="Century Gothic"/>
              </a:rPr>
              <a:t>te</a:t>
            </a:r>
            <a:r>
              <a:rPr lang="it-IT" sz="1900" spc="-35" dirty="0" smtClean="0">
                <a:latin typeface="Century Gothic"/>
                <a:ea typeface="Times New Roman"/>
                <a:cs typeface="Century Gothic"/>
              </a:rPr>
              <a:t>g</a:t>
            </a:r>
            <a:r>
              <a:rPr lang="it-IT" sz="1900" spc="-30" dirty="0" smtClean="0">
                <a:latin typeface="Century Gothic"/>
                <a:ea typeface="Times New Roman"/>
                <a:cs typeface="Century Gothic"/>
              </a:rPr>
              <a:t>i</a:t>
            </a:r>
            <a:r>
              <a:rPr lang="it-IT" sz="1900" dirty="0" smtClean="0">
                <a:latin typeface="Century Gothic"/>
                <a:ea typeface="Times New Roman"/>
                <a:cs typeface="Century Gothic"/>
              </a:rPr>
              <a:t>a</a:t>
            </a:r>
            <a:r>
              <a:rPr lang="it-IT" sz="1900" spc="110" dirty="0" smtClean="0">
                <a:latin typeface="Century Gothic"/>
                <a:ea typeface="Times New Roman"/>
                <a:cs typeface="Century Gothic"/>
              </a:rPr>
              <a:t> </a:t>
            </a:r>
            <a:r>
              <a:rPr lang="it-IT" sz="1900" spc="65" dirty="0">
                <a:latin typeface="Century Gothic"/>
                <a:ea typeface="Times New Roman"/>
                <a:cs typeface="Century Gothic"/>
              </a:rPr>
              <a:t>E</a:t>
            </a:r>
            <a:r>
              <a:rPr lang="it-IT" sz="1900" spc="-25" dirty="0">
                <a:latin typeface="Century Gothic"/>
                <a:ea typeface="Times New Roman"/>
                <a:cs typeface="Century Gothic"/>
              </a:rPr>
              <a:t>u</a:t>
            </a:r>
            <a:r>
              <a:rPr lang="it-IT" sz="1900" spc="-10" dirty="0">
                <a:latin typeface="Century Gothic"/>
                <a:ea typeface="Times New Roman"/>
                <a:cs typeface="Century Gothic"/>
              </a:rPr>
              <a:t>ro</a:t>
            </a:r>
            <a:r>
              <a:rPr lang="it-IT" sz="1900" spc="30" dirty="0">
                <a:latin typeface="Century Gothic"/>
                <a:ea typeface="Times New Roman"/>
                <a:cs typeface="Century Gothic"/>
              </a:rPr>
              <a:t>p</a:t>
            </a:r>
            <a:r>
              <a:rPr lang="it-IT" sz="1900" dirty="0">
                <a:latin typeface="Century Gothic"/>
                <a:ea typeface="Times New Roman"/>
                <a:cs typeface="Century Gothic"/>
              </a:rPr>
              <a:t>a</a:t>
            </a:r>
            <a:r>
              <a:rPr lang="it-IT" sz="1900" spc="130" dirty="0">
                <a:latin typeface="Century Gothic"/>
                <a:ea typeface="Times New Roman"/>
                <a:cs typeface="Century Gothic"/>
              </a:rPr>
              <a:t> </a:t>
            </a:r>
            <a:r>
              <a:rPr lang="it-IT" sz="1900" spc="40" dirty="0">
                <a:latin typeface="Century Gothic"/>
                <a:ea typeface="Times New Roman"/>
                <a:cs typeface="Century Gothic"/>
              </a:rPr>
              <a:t>20</a:t>
            </a:r>
            <a:r>
              <a:rPr lang="it-IT" sz="1900" spc="-30" dirty="0">
                <a:latin typeface="Century Gothic"/>
                <a:ea typeface="Times New Roman"/>
                <a:cs typeface="Century Gothic"/>
              </a:rPr>
              <a:t>2</a:t>
            </a:r>
            <a:r>
              <a:rPr lang="it-IT" sz="1900" dirty="0">
                <a:latin typeface="Century Gothic"/>
                <a:ea typeface="Times New Roman"/>
                <a:cs typeface="Century Gothic"/>
              </a:rPr>
              <a:t>0</a:t>
            </a:r>
            <a:r>
              <a:rPr lang="it-IT" sz="1900" spc="135" dirty="0">
                <a:latin typeface="Century Gothic"/>
                <a:ea typeface="Times New Roman"/>
                <a:cs typeface="Century Gothic"/>
              </a:rPr>
              <a:t> </a:t>
            </a:r>
            <a:r>
              <a:rPr lang="it-IT" sz="1900" spc="30" dirty="0" smtClean="0">
                <a:latin typeface="Century Gothic"/>
                <a:ea typeface="Times New Roman"/>
                <a:cs typeface="Century Gothic"/>
              </a:rPr>
              <a:t>p</a:t>
            </a:r>
            <a:r>
              <a:rPr lang="it-IT" sz="1900" spc="-10" dirty="0" smtClean="0">
                <a:latin typeface="Century Gothic"/>
                <a:ea typeface="Times New Roman"/>
                <a:cs typeface="Century Gothic"/>
              </a:rPr>
              <a:t>r</a:t>
            </a:r>
            <a:r>
              <a:rPr lang="it-IT" sz="1900" spc="65" dirty="0" smtClean="0">
                <a:latin typeface="Century Gothic"/>
                <a:ea typeface="Times New Roman"/>
                <a:cs typeface="Century Gothic"/>
              </a:rPr>
              <a:t>o</a:t>
            </a:r>
            <a:r>
              <a:rPr lang="it-IT" sz="1900" spc="5" dirty="0" smtClean="0">
                <a:latin typeface="Century Gothic"/>
                <a:ea typeface="Times New Roman"/>
                <a:cs typeface="Century Gothic"/>
              </a:rPr>
              <a:t>m</a:t>
            </a:r>
            <a:r>
              <a:rPr lang="it-IT" sz="1900" spc="-25" dirty="0" smtClean="0">
                <a:latin typeface="Century Gothic"/>
                <a:ea typeface="Times New Roman"/>
                <a:cs typeface="Century Gothic"/>
              </a:rPr>
              <a:t>u</a:t>
            </a:r>
            <a:r>
              <a:rPr lang="it-IT" sz="1900" spc="-10" dirty="0" smtClean="0">
                <a:latin typeface="Century Gothic"/>
                <a:ea typeface="Times New Roman"/>
                <a:cs typeface="Century Gothic"/>
              </a:rPr>
              <a:t>o</a:t>
            </a:r>
            <a:r>
              <a:rPr lang="it-IT" sz="1900" dirty="0" smtClean="0">
                <a:latin typeface="Century Gothic"/>
                <a:ea typeface="Times New Roman"/>
                <a:cs typeface="Century Gothic"/>
              </a:rPr>
              <a:t>ve</a:t>
            </a:r>
            <a:r>
              <a:rPr lang="it-IT" sz="1900" spc="-30" dirty="0" smtClean="0">
                <a:latin typeface="Century Gothic"/>
                <a:ea typeface="Times New Roman"/>
                <a:cs typeface="Century Gothic"/>
              </a:rPr>
              <a:t>n</a:t>
            </a:r>
            <a:r>
              <a:rPr lang="it-IT" sz="1900" spc="25" dirty="0" smtClean="0">
                <a:latin typeface="Century Gothic"/>
                <a:ea typeface="Times New Roman"/>
                <a:cs typeface="Century Gothic"/>
              </a:rPr>
              <a:t>d</a:t>
            </a:r>
            <a:r>
              <a:rPr lang="it-IT" sz="1900" dirty="0" smtClean="0">
                <a:latin typeface="Century Gothic"/>
                <a:ea typeface="Times New Roman"/>
                <a:cs typeface="Century Gothic"/>
              </a:rPr>
              <a:t>o</a:t>
            </a:r>
            <a:r>
              <a:rPr lang="it-IT" sz="1900" spc="70" dirty="0" smtClean="0">
                <a:latin typeface="Century Gothic"/>
                <a:ea typeface="Times New Roman"/>
                <a:cs typeface="Century Gothic"/>
              </a:rPr>
              <a:t> </a:t>
            </a:r>
            <a:r>
              <a:rPr lang="it-IT" sz="1900" spc="-5" dirty="0">
                <a:latin typeface="Century Gothic"/>
                <a:ea typeface="Times New Roman"/>
                <a:cs typeface="Century Gothic"/>
              </a:rPr>
              <a:t>l</a:t>
            </a:r>
            <a:r>
              <a:rPr lang="it-IT" sz="1900" dirty="0">
                <a:latin typeface="Century Gothic"/>
                <a:ea typeface="Times New Roman"/>
                <a:cs typeface="Century Gothic"/>
              </a:rPr>
              <a:t>o</a:t>
            </a:r>
            <a:r>
              <a:rPr lang="it-IT" sz="1900" spc="45" dirty="0">
                <a:latin typeface="Century Gothic"/>
                <a:ea typeface="Times New Roman"/>
                <a:cs typeface="Century Gothic"/>
              </a:rPr>
              <a:t> </a:t>
            </a:r>
            <a:r>
              <a:rPr lang="it-IT" sz="1900" spc="40" dirty="0">
                <a:latin typeface="Century Gothic"/>
                <a:ea typeface="Times New Roman"/>
                <a:cs typeface="Century Gothic"/>
              </a:rPr>
              <a:t>s</a:t>
            </a:r>
            <a:r>
              <a:rPr lang="it-IT" sz="1900" spc="35" dirty="0">
                <a:latin typeface="Century Gothic"/>
                <a:ea typeface="Times New Roman"/>
                <a:cs typeface="Century Gothic"/>
              </a:rPr>
              <a:t>v</a:t>
            </a:r>
            <a:r>
              <a:rPr lang="it-IT" sz="1900" spc="-5" dirty="0">
                <a:latin typeface="Century Gothic"/>
                <a:ea typeface="Times New Roman"/>
                <a:cs typeface="Century Gothic"/>
              </a:rPr>
              <a:t>il</a:t>
            </a:r>
            <a:r>
              <a:rPr lang="it-IT" sz="1900" spc="60" dirty="0">
                <a:latin typeface="Century Gothic"/>
                <a:ea typeface="Times New Roman"/>
                <a:cs typeface="Century Gothic"/>
              </a:rPr>
              <a:t>u</a:t>
            </a:r>
            <a:r>
              <a:rPr lang="it-IT" sz="1900" spc="-15" dirty="0">
                <a:latin typeface="Century Gothic"/>
                <a:ea typeface="Times New Roman"/>
                <a:cs typeface="Century Gothic"/>
              </a:rPr>
              <a:t>pp</a:t>
            </a:r>
            <a:r>
              <a:rPr lang="it-IT" sz="1900" dirty="0">
                <a:latin typeface="Century Gothic"/>
                <a:ea typeface="Times New Roman"/>
                <a:cs typeface="Century Gothic"/>
              </a:rPr>
              <a:t>o</a:t>
            </a:r>
            <a:r>
              <a:rPr lang="it-IT" sz="1900" spc="210" dirty="0">
                <a:latin typeface="Century Gothic"/>
                <a:ea typeface="Times New Roman"/>
                <a:cs typeface="Century Gothic"/>
              </a:rPr>
              <a:t> </a:t>
            </a:r>
            <a:r>
              <a:rPr lang="it-IT" sz="1900" spc="-35" dirty="0">
                <a:latin typeface="Century Gothic"/>
                <a:ea typeface="Times New Roman"/>
                <a:cs typeface="Century Gothic"/>
              </a:rPr>
              <a:t>r</a:t>
            </a:r>
            <a:r>
              <a:rPr lang="it-IT" sz="1900" spc="60" dirty="0">
                <a:latin typeface="Century Gothic"/>
                <a:ea typeface="Times New Roman"/>
                <a:cs typeface="Century Gothic"/>
              </a:rPr>
              <a:t>u</a:t>
            </a:r>
            <a:r>
              <a:rPr lang="it-IT" sz="1900" spc="-35" dirty="0">
                <a:latin typeface="Century Gothic"/>
                <a:ea typeface="Times New Roman"/>
                <a:cs typeface="Century Gothic"/>
              </a:rPr>
              <a:t>r</a:t>
            </a:r>
            <a:r>
              <a:rPr lang="it-IT" sz="1900" spc="-15" dirty="0">
                <a:latin typeface="Century Gothic"/>
                <a:ea typeface="Times New Roman"/>
                <a:cs typeface="Century Gothic"/>
              </a:rPr>
              <a:t>a</a:t>
            </a:r>
            <a:r>
              <a:rPr lang="it-IT" sz="1900" spc="70" dirty="0">
                <a:latin typeface="Century Gothic"/>
                <a:ea typeface="Times New Roman"/>
                <a:cs typeface="Century Gothic"/>
              </a:rPr>
              <a:t>l</a:t>
            </a:r>
            <a:r>
              <a:rPr lang="it-IT" sz="1900" dirty="0">
                <a:latin typeface="Century Gothic"/>
                <a:ea typeface="Times New Roman"/>
                <a:cs typeface="Century Gothic"/>
              </a:rPr>
              <a:t>e </a:t>
            </a:r>
            <a:r>
              <a:rPr lang="it-IT" sz="1900" spc="30" dirty="0" smtClean="0">
                <a:latin typeface="Century Gothic"/>
                <a:ea typeface="Times New Roman"/>
                <a:cs typeface="Century Gothic"/>
              </a:rPr>
              <a:t>s</a:t>
            </a:r>
            <a:r>
              <a:rPr lang="it-IT" sz="1900" spc="-10" dirty="0" smtClean="0">
                <a:latin typeface="Century Gothic"/>
                <a:ea typeface="Times New Roman"/>
                <a:cs typeface="Century Gothic"/>
              </a:rPr>
              <a:t>o</a:t>
            </a:r>
            <a:r>
              <a:rPr lang="it-IT" sz="1900" spc="-45" dirty="0" smtClean="0">
                <a:latin typeface="Century Gothic"/>
                <a:ea typeface="Times New Roman"/>
                <a:cs typeface="Century Gothic"/>
              </a:rPr>
              <a:t>s</a:t>
            </a:r>
            <a:r>
              <a:rPr lang="it-IT" sz="1900" dirty="0" smtClean="0">
                <a:latin typeface="Century Gothic"/>
                <a:ea typeface="Times New Roman"/>
                <a:cs typeface="Century Gothic"/>
              </a:rPr>
              <a:t>t</a:t>
            </a:r>
            <a:r>
              <a:rPr lang="it-IT" sz="1900" spc="-5" dirty="0" smtClean="0">
                <a:latin typeface="Century Gothic"/>
                <a:ea typeface="Times New Roman"/>
                <a:cs typeface="Century Gothic"/>
              </a:rPr>
              <a:t>e</a:t>
            </a:r>
            <a:r>
              <a:rPr lang="it-IT" sz="1900" spc="-30" dirty="0" smtClean="0">
                <a:latin typeface="Century Gothic"/>
                <a:ea typeface="Times New Roman"/>
                <a:cs typeface="Century Gothic"/>
              </a:rPr>
              <a:t>ni</a:t>
            </a:r>
            <a:r>
              <a:rPr lang="it-IT" sz="1900" spc="30" dirty="0" smtClean="0">
                <a:latin typeface="Century Gothic"/>
                <a:ea typeface="Times New Roman"/>
                <a:cs typeface="Century Gothic"/>
              </a:rPr>
              <a:t>b</a:t>
            </a:r>
            <a:r>
              <a:rPr lang="it-IT" sz="1900" spc="45" dirty="0" smtClean="0">
                <a:latin typeface="Century Gothic"/>
                <a:ea typeface="Times New Roman"/>
                <a:cs typeface="Century Gothic"/>
              </a:rPr>
              <a:t>i</a:t>
            </a:r>
            <a:r>
              <a:rPr lang="it-IT" sz="1900" spc="-30" dirty="0" smtClean="0">
                <a:latin typeface="Century Gothic"/>
                <a:ea typeface="Times New Roman"/>
                <a:cs typeface="Century Gothic"/>
              </a:rPr>
              <a:t>l</a:t>
            </a:r>
            <a:r>
              <a:rPr lang="it-IT" sz="1900" dirty="0" smtClean="0">
                <a:latin typeface="Century Gothic"/>
                <a:ea typeface="Times New Roman"/>
                <a:cs typeface="Century Gothic"/>
              </a:rPr>
              <a:t>e</a:t>
            </a:r>
            <a:r>
              <a:rPr lang="it-IT" sz="1900" spc="340" dirty="0" smtClean="0">
                <a:latin typeface="Century Gothic"/>
                <a:ea typeface="Times New Roman"/>
                <a:cs typeface="Century Gothic"/>
              </a:rPr>
              <a:t> </a:t>
            </a:r>
            <a:r>
              <a:rPr lang="it-IT" sz="1900" spc="-30" dirty="0">
                <a:latin typeface="Century Gothic"/>
                <a:ea typeface="Times New Roman"/>
                <a:cs typeface="Century Gothic"/>
              </a:rPr>
              <a:t>i</a:t>
            </a:r>
            <a:r>
              <a:rPr lang="it-IT" sz="1900" dirty="0">
                <a:latin typeface="Century Gothic"/>
                <a:ea typeface="Times New Roman"/>
                <a:cs typeface="Century Gothic"/>
              </a:rPr>
              <a:t>n</a:t>
            </a:r>
            <a:r>
              <a:rPr lang="it-IT" sz="1900" spc="170" dirty="0">
                <a:latin typeface="Century Gothic"/>
                <a:ea typeface="Times New Roman"/>
                <a:cs typeface="Century Gothic"/>
              </a:rPr>
              <a:t> </a:t>
            </a:r>
            <a:r>
              <a:rPr lang="it-IT" sz="1900" dirty="0" smtClean="0">
                <a:latin typeface="Century Gothic"/>
                <a:ea typeface="Times New Roman"/>
                <a:cs typeface="Century Gothic"/>
              </a:rPr>
              <a:t>v</a:t>
            </a:r>
            <a:r>
              <a:rPr lang="it-IT" sz="1900" spc="-30" dirty="0" smtClean="0">
                <a:latin typeface="Century Gothic"/>
                <a:ea typeface="Times New Roman"/>
                <a:cs typeface="Century Gothic"/>
              </a:rPr>
              <a:t>i</a:t>
            </a:r>
            <a:r>
              <a:rPr lang="it-IT" sz="1900" dirty="0" smtClean="0">
                <a:latin typeface="Century Gothic"/>
                <a:ea typeface="Times New Roman"/>
                <a:cs typeface="Century Gothic"/>
              </a:rPr>
              <a:t>a</a:t>
            </a:r>
            <a:r>
              <a:rPr lang="it-IT" sz="1900" spc="235" dirty="0" smtClean="0">
                <a:latin typeface="Century Gothic"/>
                <a:ea typeface="Times New Roman"/>
                <a:cs typeface="Century Gothic"/>
              </a:rPr>
              <a:t> </a:t>
            </a:r>
            <a:r>
              <a:rPr lang="it-IT" sz="1900" dirty="0" smtClean="0">
                <a:latin typeface="Century Gothic"/>
                <a:ea typeface="Times New Roman"/>
                <a:cs typeface="Century Gothic"/>
              </a:rPr>
              <a:t>c</a:t>
            </a:r>
            <a:r>
              <a:rPr lang="it-IT" sz="1900" spc="60" dirty="0" smtClean="0">
                <a:latin typeface="Century Gothic"/>
                <a:ea typeface="Times New Roman"/>
                <a:cs typeface="Century Gothic"/>
              </a:rPr>
              <a:t>o</a:t>
            </a:r>
            <a:r>
              <a:rPr lang="it-IT" sz="1900" spc="-70" dirty="0" smtClean="0">
                <a:latin typeface="Century Gothic"/>
                <a:ea typeface="Times New Roman"/>
                <a:cs typeface="Century Gothic"/>
              </a:rPr>
              <a:t>mp</a:t>
            </a:r>
            <a:r>
              <a:rPr lang="it-IT" sz="1900" spc="-30" dirty="0" smtClean="0">
                <a:latin typeface="Century Gothic"/>
                <a:ea typeface="Times New Roman"/>
                <a:cs typeface="Century Gothic"/>
              </a:rPr>
              <a:t>l</a:t>
            </a:r>
            <a:r>
              <a:rPr lang="it-IT" sz="1900" spc="70" dirty="0" smtClean="0">
                <a:latin typeface="Century Gothic"/>
                <a:ea typeface="Times New Roman"/>
                <a:cs typeface="Century Gothic"/>
              </a:rPr>
              <a:t>e</a:t>
            </a:r>
            <a:r>
              <a:rPr lang="it-IT" sz="1900" spc="5" dirty="0" smtClean="0">
                <a:latin typeface="Century Gothic"/>
                <a:ea typeface="Times New Roman"/>
                <a:cs typeface="Century Gothic"/>
              </a:rPr>
              <a:t>m</a:t>
            </a:r>
            <a:r>
              <a:rPr lang="it-IT" sz="1900" spc="-5" dirty="0" smtClean="0">
                <a:latin typeface="Century Gothic"/>
                <a:ea typeface="Times New Roman"/>
                <a:cs typeface="Century Gothic"/>
              </a:rPr>
              <a:t>e</a:t>
            </a:r>
            <a:r>
              <a:rPr lang="it-IT" sz="1900" spc="-30" dirty="0" smtClean="0">
                <a:latin typeface="Century Gothic"/>
                <a:ea typeface="Times New Roman"/>
                <a:cs typeface="Century Gothic"/>
              </a:rPr>
              <a:t>n</a:t>
            </a:r>
            <a:r>
              <a:rPr lang="it-IT" sz="1900" dirty="0" smtClean="0">
                <a:latin typeface="Century Gothic"/>
                <a:ea typeface="Times New Roman"/>
                <a:cs typeface="Century Gothic"/>
              </a:rPr>
              <a:t>t</a:t>
            </a:r>
            <a:r>
              <a:rPr lang="it-IT" sz="1900" spc="25" dirty="0" smtClean="0">
                <a:latin typeface="Century Gothic"/>
                <a:ea typeface="Times New Roman"/>
                <a:cs typeface="Century Gothic"/>
              </a:rPr>
              <a:t>a</a:t>
            </a:r>
            <a:r>
              <a:rPr lang="it-IT" sz="1900" spc="-10" dirty="0" smtClean="0">
                <a:latin typeface="Century Gothic"/>
                <a:ea typeface="Times New Roman"/>
                <a:cs typeface="Century Gothic"/>
              </a:rPr>
              <a:t>r</a:t>
            </a:r>
            <a:r>
              <a:rPr lang="it-IT" sz="1900" dirty="0" smtClean="0">
                <a:latin typeface="Century Gothic"/>
                <a:ea typeface="Times New Roman"/>
                <a:cs typeface="Century Gothic"/>
              </a:rPr>
              <a:t>e</a:t>
            </a:r>
            <a:r>
              <a:rPr lang="it-IT" sz="1900" spc="220" dirty="0" smtClean="0">
                <a:latin typeface="Century Gothic"/>
                <a:ea typeface="Times New Roman"/>
                <a:cs typeface="Century Gothic"/>
              </a:rPr>
              <a:t> </a:t>
            </a:r>
            <a:r>
              <a:rPr lang="it-IT" sz="1900" spc="25" dirty="0">
                <a:latin typeface="Century Gothic"/>
                <a:ea typeface="Times New Roman"/>
                <a:cs typeface="Century Gothic"/>
              </a:rPr>
              <a:t>a</a:t>
            </a:r>
            <a:r>
              <a:rPr lang="it-IT" sz="1900" spc="40" dirty="0">
                <a:latin typeface="Century Gothic"/>
                <a:ea typeface="Times New Roman"/>
                <a:cs typeface="Century Gothic"/>
              </a:rPr>
              <a:t>g</a:t>
            </a:r>
            <a:r>
              <a:rPr lang="it-IT" sz="1900" spc="-30" dirty="0">
                <a:latin typeface="Century Gothic"/>
                <a:ea typeface="Times New Roman"/>
                <a:cs typeface="Century Gothic"/>
              </a:rPr>
              <a:t>l</a:t>
            </a:r>
            <a:r>
              <a:rPr lang="it-IT" sz="1900" dirty="0">
                <a:latin typeface="Century Gothic"/>
                <a:ea typeface="Times New Roman"/>
                <a:cs typeface="Century Gothic"/>
              </a:rPr>
              <a:t>i</a:t>
            </a:r>
            <a:r>
              <a:rPr lang="it-IT" sz="1900" spc="195" dirty="0">
                <a:latin typeface="Century Gothic"/>
                <a:ea typeface="Times New Roman"/>
                <a:cs typeface="Century Gothic"/>
              </a:rPr>
              <a:t> </a:t>
            </a:r>
            <a:r>
              <a:rPr lang="it-IT" sz="1900" dirty="0" smtClean="0">
                <a:latin typeface="Century Gothic"/>
                <a:ea typeface="Times New Roman"/>
                <a:cs typeface="Century Gothic"/>
              </a:rPr>
              <a:t>a</a:t>
            </a:r>
            <a:r>
              <a:rPr lang="it-IT" sz="1900" spc="-30" dirty="0" smtClean="0">
                <a:latin typeface="Century Gothic"/>
                <a:ea typeface="Times New Roman"/>
                <a:cs typeface="Century Gothic"/>
              </a:rPr>
              <a:t>l</a:t>
            </a:r>
            <a:r>
              <a:rPr lang="it-IT" sz="1900" dirty="0" smtClean="0">
                <a:latin typeface="Century Gothic"/>
                <a:ea typeface="Times New Roman"/>
                <a:cs typeface="Century Gothic"/>
              </a:rPr>
              <a:t>t</a:t>
            </a:r>
            <a:r>
              <a:rPr lang="it-IT" sz="1900" spc="-10" dirty="0" smtClean="0">
                <a:latin typeface="Century Gothic"/>
                <a:ea typeface="Times New Roman"/>
                <a:cs typeface="Century Gothic"/>
              </a:rPr>
              <a:t>r</a:t>
            </a:r>
            <a:r>
              <a:rPr lang="it-IT" sz="1900" dirty="0" smtClean="0">
                <a:latin typeface="Century Gothic"/>
                <a:ea typeface="Times New Roman"/>
                <a:cs typeface="Century Gothic"/>
              </a:rPr>
              <a:t>i</a:t>
            </a:r>
            <a:r>
              <a:rPr lang="it-IT" sz="1900" spc="165" dirty="0" smtClean="0">
                <a:latin typeface="Century Gothic"/>
                <a:ea typeface="Times New Roman"/>
                <a:cs typeface="Century Gothic"/>
              </a:rPr>
              <a:t> </a:t>
            </a:r>
            <a:r>
              <a:rPr lang="it-IT" sz="1900" spc="30" dirty="0" smtClean="0">
                <a:latin typeface="Century Gothic"/>
                <a:ea typeface="Times New Roman"/>
                <a:cs typeface="Century Gothic"/>
              </a:rPr>
              <a:t>s</a:t>
            </a:r>
            <a:r>
              <a:rPr lang="it-IT" sz="1900" dirty="0" smtClean="0">
                <a:latin typeface="Century Gothic"/>
                <a:ea typeface="Times New Roman"/>
                <a:cs typeface="Century Gothic"/>
              </a:rPr>
              <a:t>t</a:t>
            </a:r>
            <a:r>
              <a:rPr lang="it-IT" sz="1900" spc="-10" dirty="0" smtClean="0">
                <a:latin typeface="Century Gothic"/>
                <a:ea typeface="Times New Roman"/>
                <a:cs typeface="Century Gothic"/>
              </a:rPr>
              <a:t>r</a:t>
            </a:r>
            <a:r>
              <a:rPr lang="it-IT" sz="1900" spc="-25" dirty="0" smtClean="0">
                <a:latin typeface="Century Gothic"/>
                <a:ea typeface="Times New Roman"/>
                <a:cs typeface="Century Gothic"/>
              </a:rPr>
              <a:t>u</a:t>
            </a:r>
            <a:r>
              <a:rPr lang="it-IT" sz="1900" spc="-70" dirty="0" smtClean="0">
                <a:latin typeface="Century Gothic"/>
                <a:ea typeface="Times New Roman"/>
                <a:cs typeface="Century Gothic"/>
              </a:rPr>
              <a:t>m</a:t>
            </a:r>
            <a:r>
              <a:rPr lang="it-IT" sz="1900" spc="70" dirty="0" smtClean="0">
                <a:latin typeface="Century Gothic"/>
                <a:ea typeface="Times New Roman"/>
                <a:cs typeface="Century Gothic"/>
              </a:rPr>
              <a:t>e</a:t>
            </a:r>
            <a:r>
              <a:rPr lang="it-IT" sz="1900" spc="-30" dirty="0" smtClean="0">
                <a:latin typeface="Century Gothic"/>
                <a:ea typeface="Times New Roman"/>
                <a:cs typeface="Century Gothic"/>
              </a:rPr>
              <a:t>n</a:t>
            </a:r>
            <a:r>
              <a:rPr lang="it-IT" sz="1900" dirty="0" smtClean="0">
                <a:latin typeface="Century Gothic"/>
                <a:ea typeface="Times New Roman"/>
                <a:cs typeface="Century Gothic"/>
              </a:rPr>
              <a:t>ti</a:t>
            </a:r>
            <a:r>
              <a:rPr lang="it-IT" sz="1900" spc="160" dirty="0" smtClean="0">
                <a:latin typeface="Century Gothic"/>
                <a:ea typeface="Times New Roman"/>
                <a:cs typeface="Century Gothic"/>
              </a:rPr>
              <a:t> </a:t>
            </a:r>
            <a:r>
              <a:rPr lang="it-IT" sz="1900" spc="25" dirty="0">
                <a:latin typeface="Century Gothic"/>
                <a:ea typeface="Times New Roman"/>
                <a:cs typeface="Century Gothic"/>
              </a:rPr>
              <a:t>d</a:t>
            </a:r>
            <a:r>
              <a:rPr lang="it-IT" sz="1900" spc="-5" dirty="0">
                <a:latin typeface="Century Gothic"/>
                <a:ea typeface="Times New Roman"/>
                <a:cs typeface="Century Gothic"/>
              </a:rPr>
              <a:t>e</a:t>
            </a:r>
            <a:r>
              <a:rPr lang="it-IT" sz="1900" spc="-30" dirty="0">
                <a:latin typeface="Century Gothic"/>
                <a:ea typeface="Times New Roman"/>
                <a:cs typeface="Century Gothic"/>
              </a:rPr>
              <a:t>ll</a:t>
            </a:r>
            <a:r>
              <a:rPr lang="it-IT" sz="1900" dirty="0">
                <a:latin typeface="Century Gothic"/>
                <a:ea typeface="Times New Roman"/>
                <a:cs typeface="Century Gothic"/>
              </a:rPr>
              <a:t>a  </a:t>
            </a:r>
            <a:r>
              <a:rPr lang="it-IT" sz="1900" spc="30" dirty="0" smtClean="0">
                <a:latin typeface="Century Gothic"/>
                <a:ea typeface="Times New Roman"/>
                <a:cs typeface="Century Gothic"/>
              </a:rPr>
              <a:t>p</a:t>
            </a:r>
            <a:r>
              <a:rPr lang="it-IT" sz="1900" spc="-10" dirty="0" smtClean="0">
                <a:latin typeface="Century Gothic"/>
                <a:ea typeface="Times New Roman"/>
                <a:cs typeface="Century Gothic"/>
              </a:rPr>
              <a:t>o</a:t>
            </a:r>
            <a:r>
              <a:rPr lang="it-IT" sz="1900" spc="45" dirty="0" smtClean="0">
                <a:latin typeface="Century Gothic"/>
                <a:ea typeface="Times New Roman"/>
                <a:cs typeface="Century Gothic"/>
              </a:rPr>
              <a:t>l</a:t>
            </a:r>
            <a:r>
              <a:rPr lang="it-IT" sz="1900" spc="-30" dirty="0" smtClean="0">
                <a:latin typeface="Century Gothic"/>
                <a:ea typeface="Times New Roman"/>
                <a:cs typeface="Century Gothic"/>
              </a:rPr>
              <a:t>i</a:t>
            </a:r>
            <a:r>
              <a:rPr lang="it-IT" sz="1900" dirty="0" smtClean="0">
                <a:latin typeface="Century Gothic"/>
                <a:ea typeface="Times New Roman"/>
                <a:cs typeface="Century Gothic"/>
              </a:rPr>
              <a:t>t</a:t>
            </a:r>
            <a:r>
              <a:rPr lang="it-IT" sz="1900" spc="-30" dirty="0" smtClean="0">
                <a:latin typeface="Century Gothic"/>
                <a:ea typeface="Times New Roman"/>
                <a:cs typeface="Century Gothic"/>
              </a:rPr>
              <a:t>i</a:t>
            </a:r>
            <a:r>
              <a:rPr lang="it-IT" sz="1900" dirty="0" smtClean="0">
                <a:latin typeface="Century Gothic"/>
                <a:ea typeface="Times New Roman"/>
                <a:cs typeface="Century Gothic"/>
              </a:rPr>
              <a:t>ca</a:t>
            </a:r>
            <a:r>
              <a:rPr lang="it-IT" sz="1900" spc="250" dirty="0" smtClean="0">
                <a:latin typeface="Century Gothic"/>
                <a:ea typeface="Times New Roman"/>
                <a:cs typeface="Century Gothic"/>
              </a:rPr>
              <a:t> </a:t>
            </a:r>
            <a:r>
              <a:rPr lang="it-IT" sz="1900" spc="25" dirty="0">
                <a:latin typeface="Century Gothic"/>
                <a:ea typeface="Times New Roman"/>
                <a:cs typeface="Century Gothic"/>
              </a:rPr>
              <a:t>a</a:t>
            </a:r>
            <a:r>
              <a:rPr lang="it-IT" sz="1900" spc="-35" dirty="0">
                <a:latin typeface="Century Gothic"/>
                <a:ea typeface="Times New Roman"/>
                <a:cs typeface="Century Gothic"/>
              </a:rPr>
              <a:t>g</a:t>
            </a:r>
            <a:r>
              <a:rPr lang="it-IT" sz="1900" spc="-10" dirty="0">
                <a:latin typeface="Century Gothic"/>
                <a:ea typeface="Times New Roman"/>
                <a:cs typeface="Century Gothic"/>
              </a:rPr>
              <a:t>r</a:t>
            </a:r>
            <a:r>
              <a:rPr lang="it-IT" sz="1900" spc="45" dirty="0">
                <a:latin typeface="Century Gothic"/>
                <a:ea typeface="Times New Roman"/>
                <a:cs typeface="Century Gothic"/>
              </a:rPr>
              <a:t>i</a:t>
            </a:r>
            <a:r>
              <a:rPr lang="it-IT" sz="1900" dirty="0">
                <a:latin typeface="Century Gothic"/>
                <a:ea typeface="Times New Roman"/>
                <a:cs typeface="Century Gothic"/>
              </a:rPr>
              <a:t>c</a:t>
            </a:r>
            <a:r>
              <a:rPr lang="it-IT" sz="1900" spc="-10" dirty="0">
                <a:latin typeface="Century Gothic"/>
                <a:ea typeface="Times New Roman"/>
                <a:cs typeface="Century Gothic"/>
              </a:rPr>
              <a:t>o</a:t>
            </a:r>
            <a:r>
              <a:rPr lang="it-IT" sz="1900" spc="-30" dirty="0">
                <a:latin typeface="Century Gothic"/>
                <a:ea typeface="Times New Roman"/>
                <a:cs typeface="Century Gothic"/>
              </a:rPr>
              <a:t>l</a:t>
            </a:r>
            <a:r>
              <a:rPr lang="it-IT" sz="1900" dirty="0">
                <a:latin typeface="Century Gothic"/>
                <a:ea typeface="Times New Roman"/>
                <a:cs typeface="Century Gothic"/>
              </a:rPr>
              <a:t>a </a:t>
            </a:r>
            <a:r>
              <a:rPr lang="it-IT" sz="1900" spc="40" dirty="0">
                <a:latin typeface="Century Gothic"/>
                <a:ea typeface="Times New Roman"/>
                <a:cs typeface="Century Gothic"/>
              </a:rPr>
              <a:t> </a:t>
            </a:r>
            <a:r>
              <a:rPr lang="it-IT" sz="1900" dirty="0">
                <a:latin typeface="Century Gothic"/>
                <a:ea typeface="Times New Roman"/>
                <a:cs typeface="Century Gothic"/>
              </a:rPr>
              <a:t>c</a:t>
            </a:r>
            <a:r>
              <a:rPr lang="it-IT" sz="1900" spc="60" dirty="0">
                <a:latin typeface="Century Gothic"/>
                <a:ea typeface="Times New Roman"/>
                <a:cs typeface="Century Gothic"/>
              </a:rPr>
              <a:t>o</a:t>
            </a:r>
            <a:r>
              <a:rPr lang="it-IT" sz="1900" spc="5" dirty="0">
                <a:latin typeface="Century Gothic"/>
                <a:ea typeface="Times New Roman"/>
                <a:cs typeface="Century Gothic"/>
              </a:rPr>
              <a:t>m</a:t>
            </a:r>
            <a:r>
              <a:rPr lang="it-IT" sz="1900" spc="-25" dirty="0">
                <a:latin typeface="Century Gothic"/>
                <a:ea typeface="Times New Roman"/>
                <a:cs typeface="Century Gothic"/>
              </a:rPr>
              <a:t>u</a:t>
            </a:r>
            <a:r>
              <a:rPr lang="it-IT" sz="1900" spc="45" dirty="0">
                <a:latin typeface="Century Gothic"/>
                <a:ea typeface="Times New Roman"/>
                <a:cs typeface="Century Gothic"/>
              </a:rPr>
              <a:t>n</a:t>
            </a:r>
            <a:r>
              <a:rPr lang="it-IT" sz="1900" spc="-5" dirty="0">
                <a:latin typeface="Century Gothic"/>
                <a:ea typeface="Times New Roman"/>
                <a:cs typeface="Century Gothic"/>
              </a:rPr>
              <a:t>e</a:t>
            </a:r>
            <a:r>
              <a:rPr lang="it-IT" sz="1900" dirty="0">
                <a:latin typeface="Century Gothic"/>
                <a:ea typeface="Times New Roman"/>
                <a:cs typeface="Century Gothic"/>
              </a:rPr>
              <a:t>,</a:t>
            </a:r>
            <a:r>
              <a:rPr lang="it-IT" sz="1900" spc="320" dirty="0">
                <a:latin typeface="Century Gothic"/>
                <a:ea typeface="Times New Roman"/>
                <a:cs typeface="Century Gothic"/>
              </a:rPr>
              <a:t> </a:t>
            </a:r>
            <a:r>
              <a:rPr lang="it-IT" sz="1900" spc="25" dirty="0">
                <a:latin typeface="Century Gothic"/>
                <a:ea typeface="Times New Roman"/>
                <a:cs typeface="Century Gothic"/>
              </a:rPr>
              <a:t>d</a:t>
            </a:r>
            <a:r>
              <a:rPr lang="it-IT" sz="1900" spc="-5" dirty="0">
                <a:latin typeface="Century Gothic"/>
                <a:ea typeface="Times New Roman"/>
                <a:cs typeface="Century Gothic"/>
              </a:rPr>
              <a:t>e</a:t>
            </a:r>
            <a:r>
              <a:rPr lang="it-IT" sz="1900" spc="45" dirty="0">
                <a:latin typeface="Century Gothic"/>
                <a:ea typeface="Times New Roman"/>
                <a:cs typeface="Century Gothic"/>
              </a:rPr>
              <a:t>l</a:t>
            </a:r>
            <a:r>
              <a:rPr lang="it-IT" sz="1900" spc="-30" dirty="0">
                <a:latin typeface="Century Gothic"/>
                <a:ea typeface="Times New Roman"/>
                <a:cs typeface="Century Gothic"/>
              </a:rPr>
              <a:t>l</a:t>
            </a:r>
            <a:r>
              <a:rPr lang="it-IT" sz="1900" dirty="0">
                <a:latin typeface="Century Gothic"/>
                <a:ea typeface="Times New Roman"/>
                <a:cs typeface="Century Gothic"/>
              </a:rPr>
              <a:t>a </a:t>
            </a:r>
            <a:r>
              <a:rPr lang="it-IT" sz="1900" spc="30" dirty="0" smtClean="0">
                <a:latin typeface="Century Gothic"/>
                <a:ea typeface="Times New Roman"/>
                <a:cs typeface="Century Gothic"/>
              </a:rPr>
              <a:t>p</a:t>
            </a:r>
            <a:r>
              <a:rPr lang="it-IT" sz="1900" spc="-10" dirty="0" smtClean="0">
                <a:latin typeface="Century Gothic"/>
                <a:ea typeface="Times New Roman"/>
                <a:cs typeface="Century Gothic"/>
              </a:rPr>
              <a:t>o</a:t>
            </a:r>
            <a:r>
              <a:rPr lang="it-IT" sz="1900" spc="-30" dirty="0" smtClean="0">
                <a:latin typeface="Century Gothic"/>
                <a:ea typeface="Times New Roman"/>
                <a:cs typeface="Century Gothic"/>
              </a:rPr>
              <a:t>li</a:t>
            </a:r>
            <a:r>
              <a:rPr lang="it-IT" sz="1900" dirty="0" smtClean="0">
                <a:latin typeface="Century Gothic"/>
                <a:ea typeface="Times New Roman"/>
                <a:cs typeface="Century Gothic"/>
              </a:rPr>
              <a:t>t</a:t>
            </a:r>
            <a:r>
              <a:rPr lang="it-IT" sz="1900" spc="-30" dirty="0" smtClean="0">
                <a:latin typeface="Century Gothic"/>
                <a:ea typeface="Times New Roman"/>
                <a:cs typeface="Century Gothic"/>
              </a:rPr>
              <a:t>i</a:t>
            </a:r>
            <a:r>
              <a:rPr lang="it-IT" sz="1900" dirty="0" smtClean="0">
                <a:latin typeface="Century Gothic"/>
                <a:ea typeface="Times New Roman"/>
                <a:cs typeface="Century Gothic"/>
              </a:rPr>
              <a:t>ca  </a:t>
            </a:r>
            <a:r>
              <a:rPr lang="it-IT" sz="1900" spc="235" dirty="0" smtClean="0">
                <a:latin typeface="Century Gothic"/>
                <a:ea typeface="Times New Roman"/>
                <a:cs typeface="Century Gothic"/>
              </a:rPr>
              <a:t> </a:t>
            </a:r>
            <a:r>
              <a:rPr lang="it-IT" sz="1900" spc="25" dirty="0">
                <a:latin typeface="Century Gothic"/>
                <a:ea typeface="Times New Roman"/>
                <a:cs typeface="Century Gothic"/>
              </a:rPr>
              <a:t>d</a:t>
            </a:r>
            <a:r>
              <a:rPr lang="it-IT" sz="1900" dirty="0">
                <a:latin typeface="Century Gothic"/>
                <a:ea typeface="Times New Roman"/>
                <a:cs typeface="Century Gothic"/>
              </a:rPr>
              <a:t>i  </a:t>
            </a:r>
            <a:r>
              <a:rPr lang="it-IT" sz="1900" spc="150" dirty="0">
                <a:latin typeface="Century Gothic"/>
                <a:ea typeface="Times New Roman"/>
                <a:cs typeface="Century Gothic"/>
              </a:rPr>
              <a:t> </a:t>
            </a:r>
            <a:r>
              <a:rPr lang="it-IT" sz="1900" spc="75" dirty="0">
                <a:latin typeface="Century Gothic"/>
                <a:ea typeface="Times New Roman"/>
                <a:cs typeface="Century Gothic"/>
              </a:rPr>
              <a:t>c</a:t>
            </a:r>
            <a:r>
              <a:rPr lang="it-IT" sz="1900" spc="-10" dirty="0">
                <a:latin typeface="Century Gothic"/>
                <a:ea typeface="Times New Roman"/>
                <a:cs typeface="Century Gothic"/>
              </a:rPr>
              <a:t>o</a:t>
            </a:r>
            <a:r>
              <a:rPr lang="it-IT" sz="1900" spc="-5" dirty="0">
                <a:latin typeface="Century Gothic"/>
                <a:ea typeface="Times New Roman"/>
                <a:cs typeface="Century Gothic"/>
              </a:rPr>
              <a:t>e</a:t>
            </a:r>
            <a:r>
              <a:rPr lang="it-IT" sz="1900" spc="30" dirty="0">
                <a:latin typeface="Century Gothic"/>
                <a:ea typeface="Times New Roman"/>
                <a:cs typeface="Century Gothic"/>
              </a:rPr>
              <a:t>s</a:t>
            </a:r>
            <a:r>
              <a:rPr lang="it-IT" sz="1900" spc="-30" dirty="0">
                <a:latin typeface="Century Gothic"/>
                <a:ea typeface="Times New Roman"/>
                <a:cs typeface="Century Gothic"/>
              </a:rPr>
              <a:t>i</a:t>
            </a:r>
            <a:r>
              <a:rPr lang="it-IT" sz="1900" spc="65" dirty="0">
                <a:latin typeface="Century Gothic"/>
                <a:ea typeface="Times New Roman"/>
                <a:cs typeface="Century Gothic"/>
              </a:rPr>
              <a:t>o</a:t>
            </a:r>
            <a:r>
              <a:rPr lang="it-IT" sz="1900" spc="-30" dirty="0">
                <a:latin typeface="Century Gothic"/>
                <a:ea typeface="Times New Roman"/>
                <a:cs typeface="Century Gothic"/>
              </a:rPr>
              <a:t>n</a:t>
            </a:r>
            <a:r>
              <a:rPr lang="it-IT" sz="1900" dirty="0">
                <a:latin typeface="Century Gothic"/>
                <a:ea typeface="Times New Roman"/>
                <a:cs typeface="Century Gothic"/>
              </a:rPr>
              <a:t>e   </a:t>
            </a:r>
            <a:r>
              <a:rPr lang="it-IT" sz="1900" spc="5" dirty="0">
                <a:latin typeface="Century Gothic"/>
                <a:ea typeface="Times New Roman"/>
                <a:cs typeface="Century Gothic"/>
              </a:rPr>
              <a:t> </a:t>
            </a:r>
            <a:r>
              <a:rPr lang="it-IT" sz="1900" dirty="0">
                <a:latin typeface="Century Gothic"/>
                <a:ea typeface="Times New Roman"/>
                <a:cs typeface="Century Gothic"/>
              </a:rPr>
              <a:t>e  </a:t>
            </a:r>
            <a:r>
              <a:rPr lang="it-IT" sz="1900" spc="175" dirty="0">
                <a:latin typeface="Century Gothic"/>
                <a:ea typeface="Times New Roman"/>
                <a:cs typeface="Century Gothic"/>
              </a:rPr>
              <a:t> </a:t>
            </a:r>
            <a:r>
              <a:rPr lang="it-IT" sz="1900" spc="25" dirty="0">
                <a:latin typeface="Century Gothic"/>
                <a:ea typeface="Times New Roman"/>
                <a:cs typeface="Century Gothic"/>
              </a:rPr>
              <a:t>d</a:t>
            </a:r>
            <a:r>
              <a:rPr lang="it-IT" sz="1900" spc="-5" dirty="0">
                <a:latin typeface="Century Gothic"/>
                <a:ea typeface="Times New Roman"/>
                <a:cs typeface="Century Gothic"/>
              </a:rPr>
              <a:t>e</a:t>
            </a:r>
            <a:r>
              <a:rPr lang="it-IT" sz="1900" spc="45" dirty="0">
                <a:latin typeface="Century Gothic"/>
                <a:ea typeface="Times New Roman"/>
                <a:cs typeface="Century Gothic"/>
              </a:rPr>
              <a:t>l</a:t>
            </a:r>
            <a:r>
              <a:rPr lang="it-IT" sz="1900" spc="-30" dirty="0">
                <a:latin typeface="Century Gothic"/>
                <a:ea typeface="Times New Roman"/>
                <a:cs typeface="Century Gothic"/>
              </a:rPr>
              <a:t>l</a:t>
            </a:r>
            <a:r>
              <a:rPr lang="it-IT" sz="1900" dirty="0">
                <a:latin typeface="Century Gothic"/>
                <a:ea typeface="Times New Roman"/>
                <a:cs typeface="Century Gothic"/>
              </a:rPr>
              <a:t>a  </a:t>
            </a:r>
            <a:r>
              <a:rPr lang="it-IT" sz="1900" spc="255" dirty="0">
                <a:latin typeface="Century Gothic"/>
                <a:ea typeface="Times New Roman"/>
                <a:cs typeface="Century Gothic"/>
              </a:rPr>
              <a:t> </a:t>
            </a:r>
            <a:r>
              <a:rPr lang="it-IT" sz="1900" spc="30" dirty="0" smtClean="0">
                <a:latin typeface="Century Gothic"/>
                <a:ea typeface="Times New Roman"/>
                <a:cs typeface="Century Gothic"/>
              </a:rPr>
              <a:t>p</a:t>
            </a:r>
            <a:r>
              <a:rPr lang="it-IT" sz="1900" spc="65" dirty="0" smtClean="0">
                <a:latin typeface="Century Gothic"/>
                <a:ea typeface="Times New Roman"/>
                <a:cs typeface="Century Gothic"/>
              </a:rPr>
              <a:t>o</a:t>
            </a:r>
            <a:r>
              <a:rPr lang="it-IT" sz="1900" spc="-30" dirty="0" smtClean="0">
                <a:latin typeface="Century Gothic"/>
                <a:ea typeface="Times New Roman"/>
                <a:cs typeface="Century Gothic"/>
              </a:rPr>
              <a:t>li</a:t>
            </a:r>
            <a:r>
              <a:rPr lang="it-IT" sz="1900" dirty="0" smtClean="0">
                <a:latin typeface="Century Gothic"/>
                <a:ea typeface="Times New Roman"/>
                <a:cs typeface="Century Gothic"/>
              </a:rPr>
              <a:t>t</a:t>
            </a:r>
            <a:r>
              <a:rPr lang="it-IT" sz="1900" spc="-30" dirty="0" smtClean="0">
                <a:latin typeface="Century Gothic"/>
                <a:ea typeface="Times New Roman"/>
                <a:cs typeface="Century Gothic"/>
              </a:rPr>
              <a:t>i</a:t>
            </a:r>
            <a:r>
              <a:rPr lang="it-IT" sz="1900" dirty="0" smtClean="0">
                <a:latin typeface="Century Gothic"/>
                <a:ea typeface="Times New Roman"/>
                <a:cs typeface="Century Gothic"/>
              </a:rPr>
              <a:t>ca  </a:t>
            </a:r>
            <a:r>
              <a:rPr lang="it-IT" sz="1900" spc="235" dirty="0" smtClean="0">
                <a:latin typeface="Century Gothic"/>
                <a:ea typeface="Times New Roman"/>
                <a:cs typeface="Century Gothic"/>
              </a:rPr>
              <a:t> </a:t>
            </a:r>
            <a:r>
              <a:rPr lang="it-IT" sz="1900" dirty="0">
                <a:latin typeface="Century Gothic"/>
                <a:ea typeface="Times New Roman"/>
                <a:cs typeface="Century Gothic"/>
              </a:rPr>
              <a:t>c</a:t>
            </a:r>
            <a:r>
              <a:rPr lang="it-IT" sz="1900" spc="60" dirty="0">
                <a:latin typeface="Century Gothic"/>
                <a:ea typeface="Times New Roman"/>
                <a:cs typeface="Century Gothic"/>
              </a:rPr>
              <a:t>o</a:t>
            </a:r>
            <a:r>
              <a:rPr lang="it-IT" sz="1900" spc="5" dirty="0">
                <a:latin typeface="Century Gothic"/>
                <a:ea typeface="Times New Roman"/>
                <a:cs typeface="Century Gothic"/>
              </a:rPr>
              <a:t>m</a:t>
            </a:r>
            <a:r>
              <a:rPr lang="it-IT" sz="1900" spc="-25" dirty="0">
                <a:latin typeface="Century Gothic"/>
                <a:ea typeface="Times New Roman"/>
                <a:cs typeface="Century Gothic"/>
              </a:rPr>
              <a:t>u</a:t>
            </a:r>
            <a:r>
              <a:rPr lang="it-IT" sz="1900" spc="45" dirty="0">
                <a:latin typeface="Century Gothic"/>
                <a:ea typeface="Times New Roman"/>
                <a:cs typeface="Century Gothic"/>
              </a:rPr>
              <a:t>n</a:t>
            </a:r>
            <a:r>
              <a:rPr lang="it-IT" sz="1900" dirty="0">
                <a:latin typeface="Century Gothic"/>
                <a:ea typeface="Times New Roman"/>
                <a:cs typeface="Century Gothic"/>
              </a:rPr>
              <a:t>e  </a:t>
            </a:r>
            <a:r>
              <a:rPr lang="it-IT" sz="1900" spc="265" dirty="0">
                <a:latin typeface="Century Gothic"/>
                <a:ea typeface="Times New Roman"/>
                <a:cs typeface="Century Gothic"/>
              </a:rPr>
              <a:t> </a:t>
            </a:r>
            <a:r>
              <a:rPr lang="it-IT" sz="1900" spc="25" dirty="0">
                <a:latin typeface="Century Gothic"/>
                <a:ea typeface="Times New Roman"/>
                <a:cs typeface="Century Gothic"/>
              </a:rPr>
              <a:t>d</a:t>
            </a:r>
            <a:r>
              <a:rPr lang="it-IT" sz="1900" spc="-5" dirty="0">
                <a:latin typeface="Century Gothic"/>
                <a:ea typeface="Times New Roman"/>
                <a:cs typeface="Century Gothic"/>
              </a:rPr>
              <a:t>e</a:t>
            </a:r>
            <a:r>
              <a:rPr lang="it-IT" sz="1900" spc="45" dirty="0">
                <a:latin typeface="Century Gothic"/>
                <a:ea typeface="Times New Roman"/>
                <a:cs typeface="Century Gothic"/>
              </a:rPr>
              <a:t>l</a:t>
            </a:r>
            <a:r>
              <a:rPr lang="it-IT" sz="1900" spc="-30" dirty="0">
                <a:latin typeface="Century Gothic"/>
                <a:ea typeface="Times New Roman"/>
                <a:cs typeface="Century Gothic"/>
              </a:rPr>
              <a:t>l</a:t>
            </a:r>
            <a:r>
              <a:rPr lang="it-IT" sz="1900" dirty="0">
                <a:latin typeface="Century Gothic"/>
                <a:ea typeface="Times New Roman"/>
                <a:cs typeface="Century Gothic"/>
              </a:rPr>
              <a:t>a  </a:t>
            </a:r>
            <a:r>
              <a:rPr lang="it-IT" sz="1900" spc="255" dirty="0">
                <a:latin typeface="Century Gothic"/>
                <a:ea typeface="Times New Roman"/>
                <a:cs typeface="Century Gothic"/>
              </a:rPr>
              <a:t> </a:t>
            </a:r>
            <a:r>
              <a:rPr lang="it-IT" sz="1900" spc="30" dirty="0">
                <a:latin typeface="Century Gothic"/>
                <a:ea typeface="Times New Roman"/>
                <a:cs typeface="Century Gothic"/>
              </a:rPr>
              <a:t>p</a:t>
            </a:r>
            <a:r>
              <a:rPr lang="it-IT" sz="1900" spc="-5" dirty="0">
                <a:latin typeface="Century Gothic"/>
                <a:ea typeface="Times New Roman"/>
                <a:cs typeface="Century Gothic"/>
              </a:rPr>
              <a:t>e</a:t>
            </a:r>
            <a:r>
              <a:rPr lang="it-IT" sz="1900" spc="30" dirty="0">
                <a:latin typeface="Century Gothic"/>
                <a:ea typeface="Times New Roman"/>
                <a:cs typeface="Century Gothic"/>
              </a:rPr>
              <a:t>s</a:t>
            </a:r>
            <a:r>
              <a:rPr lang="it-IT" sz="1900" dirty="0">
                <a:latin typeface="Century Gothic"/>
                <a:ea typeface="Times New Roman"/>
                <a:cs typeface="Century Gothic"/>
              </a:rPr>
              <a:t>c</a:t>
            </a:r>
            <a:r>
              <a:rPr lang="it-IT" sz="1900" spc="30" dirty="0">
                <a:latin typeface="Century Gothic"/>
                <a:ea typeface="Times New Roman"/>
                <a:cs typeface="Century Gothic"/>
              </a:rPr>
              <a:t>a</a:t>
            </a:r>
            <a:r>
              <a:rPr lang="it-IT" sz="1900" dirty="0">
                <a:latin typeface="Century Gothic"/>
                <a:ea typeface="Times New Roman"/>
                <a:cs typeface="Century Gothic"/>
              </a:rPr>
              <a:t>.  </a:t>
            </a:r>
            <a:r>
              <a:rPr lang="it-IT" sz="1900" spc="265" dirty="0">
                <a:latin typeface="Century Gothic"/>
                <a:ea typeface="Times New Roman"/>
                <a:cs typeface="Century Gothic"/>
              </a:rPr>
              <a:t> </a:t>
            </a:r>
            <a:r>
              <a:rPr lang="it-IT" sz="1900" spc="-10" dirty="0">
                <a:latin typeface="Century Gothic"/>
                <a:ea typeface="Times New Roman"/>
                <a:cs typeface="Century Gothic"/>
              </a:rPr>
              <a:t>E</a:t>
            </a:r>
            <a:r>
              <a:rPr lang="it-IT" sz="1900" spc="30" dirty="0">
                <a:latin typeface="Century Gothic"/>
                <a:ea typeface="Times New Roman"/>
                <a:cs typeface="Century Gothic"/>
              </a:rPr>
              <a:t>ss</a:t>
            </a:r>
            <a:r>
              <a:rPr lang="it-IT" sz="1900" dirty="0">
                <a:latin typeface="Century Gothic"/>
                <a:ea typeface="Times New Roman"/>
                <a:cs typeface="Century Gothic"/>
              </a:rPr>
              <a:t>o  </a:t>
            </a:r>
            <a:r>
              <a:rPr lang="it-IT" sz="1900" spc="205" dirty="0">
                <a:latin typeface="Century Gothic"/>
                <a:ea typeface="Times New Roman"/>
                <a:cs typeface="Century Gothic"/>
              </a:rPr>
              <a:t> </a:t>
            </a:r>
            <a:r>
              <a:rPr lang="it-IT" sz="1900" dirty="0" smtClean="0">
                <a:latin typeface="Century Gothic"/>
                <a:ea typeface="Times New Roman"/>
                <a:cs typeface="Century Gothic"/>
              </a:rPr>
              <a:t>c</a:t>
            </a:r>
            <a:r>
              <a:rPr lang="it-IT" sz="1900" spc="60" dirty="0" smtClean="0">
                <a:latin typeface="Century Gothic"/>
                <a:ea typeface="Times New Roman"/>
                <a:cs typeface="Century Gothic"/>
              </a:rPr>
              <a:t>o</a:t>
            </a:r>
            <a:r>
              <a:rPr lang="it-IT" sz="1900" spc="-30" dirty="0" smtClean="0">
                <a:latin typeface="Century Gothic"/>
                <a:ea typeface="Times New Roman"/>
                <a:cs typeface="Century Gothic"/>
              </a:rPr>
              <a:t>n</a:t>
            </a:r>
            <a:r>
              <a:rPr lang="it-IT" sz="1900" dirty="0" smtClean="0">
                <a:latin typeface="Century Gothic"/>
                <a:ea typeface="Times New Roman"/>
                <a:cs typeface="Century Gothic"/>
              </a:rPr>
              <a:t>t</a:t>
            </a:r>
            <a:r>
              <a:rPr lang="it-IT" sz="1900" spc="-10" dirty="0" smtClean="0">
                <a:latin typeface="Century Gothic"/>
                <a:ea typeface="Times New Roman"/>
                <a:cs typeface="Century Gothic"/>
              </a:rPr>
              <a:t>r</a:t>
            </a:r>
            <a:r>
              <a:rPr lang="it-IT" sz="1900" spc="-30" dirty="0" smtClean="0">
                <a:latin typeface="Century Gothic"/>
                <a:ea typeface="Times New Roman"/>
                <a:cs typeface="Century Gothic"/>
              </a:rPr>
              <a:t>i</a:t>
            </a:r>
            <a:r>
              <a:rPr lang="it-IT" sz="1900" spc="30" dirty="0" smtClean="0">
                <a:latin typeface="Century Gothic"/>
                <a:ea typeface="Times New Roman"/>
                <a:cs typeface="Century Gothic"/>
              </a:rPr>
              <a:t>b</a:t>
            </a:r>
            <a:r>
              <a:rPr lang="it-IT" sz="1900" spc="-25" dirty="0" smtClean="0">
                <a:latin typeface="Century Gothic"/>
                <a:ea typeface="Times New Roman"/>
                <a:cs typeface="Century Gothic"/>
              </a:rPr>
              <a:t>u</a:t>
            </a:r>
            <a:r>
              <a:rPr lang="it-IT" sz="1900" spc="-30" dirty="0" smtClean="0">
                <a:latin typeface="Century Gothic"/>
                <a:ea typeface="Times New Roman"/>
                <a:cs typeface="Century Gothic"/>
              </a:rPr>
              <a:t>i</a:t>
            </a:r>
            <a:r>
              <a:rPr lang="it-IT" sz="1900" spc="30" dirty="0" smtClean="0">
                <a:latin typeface="Century Gothic"/>
                <a:ea typeface="Times New Roman"/>
                <a:cs typeface="Century Gothic"/>
              </a:rPr>
              <a:t>s</a:t>
            </a:r>
            <a:r>
              <a:rPr lang="it-IT" sz="1900" dirty="0" smtClean="0">
                <a:latin typeface="Century Gothic"/>
                <a:ea typeface="Times New Roman"/>
                <a:cs typeface="Century Gothic"/>
              </a:rPr>
              <a:t>ce  </a:t>
            </a:r>
            <a:r>
              <a:rPr lang="it-IT" sz="1900" spc="260" dirty="0" smtClean="0">
                <a:latin typeface="Century Gothic"/>
                <a:ea typeface="Times New Roman"/>
                <a:cs typeface="Century Gothic"/>
              </a:rPr>
              <a:t> </a:t>
            </a:r>
            <a:r>
              <a:rPr lang="it-IT" sz="1900" spc="105" dirty="0">
                <a:latin typeface="Century Gothic"/>
                <a:ea typeface="Times New Roman"/>
                <a:cs typeface="Century Gothic"/>
              </a:rPr>
              <a:t>a</a:t>
            </a:r>
            <a:r>
              <a:rPr lang="it-IT" sz="1900" dirty="0">
                <a:latin typeface="Century Gothic"/>
                <a:ea typeface="Times New Roman"/>
                <a:cs typeface="Century Gothic"/>
              </a:rPr>
              <a:t>l</a:t>
            </a:r>
            <a:r>
              <a:rPr lang="it-IT" sz="1900" spc="-240" dirty="0">
                <a:latin typeface="Century Gothic"/>
                <a:ea typeface="Times New Roman"/>
                <a:cs typeface="Century Gothic"/>
              </a:rPr>
              <a:t> </a:t>
            </a:r>
            <a:r>
              <a:rPr lang="it-IT" sz="1900" dirty="0" smtClean="0">
                <a:latin typeface="Century Gothic"/>
                <a:ea typeface="Times New Roman"/>
                <a:cs typeface="Century Gothic"/>
              </a:rPr>
              <a:t>c</a:t>
            </a:r>
            <a:r>
              <a:rPr lang="it-IT" sz="1900" spc="-10" dirty="0" smtClean="0">
                <a:latin typeface="Century Gothic"/>
                <a:ea typeface="Times New Roman"/>
                <a:cs typeface="Century Gothic"/>
              </a:rPr>
              <a:t>o</a:t>
            </a:r>
            <a:r>
              <a:rPr lang="it-IT" sz="1900" spc="-30" dirty="0" smtClean="0">
                <a:latin typeface="Century Gothic"/>
                <a:ea typeface="Times New Roman"/>
                <a:cs typeface="Century Gothic"/>
              </a:rPr>
              <a:t>n</a:t>
            </a:r>
            <a:r>
              <a:rPr lang="it-IT" sz="1900" spc="30" dirty="0" smtClean="0">
                <a:latin typeface="Century Gothic"/>
                <a:ea typeface="Times New Roman"/>
                <a:cs typeface="Century Gothic"/>
              </a:rPr>
              <a:t>s</a:t>
            </a:r>
            <a:r>
              <a:rPr lang="it-IT" sz="1900" spc="70" dirty="0" smtClean="0">
                <a:latin typeface="Century Gothic"/>
                <a:ea typeface="Times New Roman"/>
                <a:cs typeface="Century Gothic"/>
              </a:rPr>
              <a:t>e</a:t>
            </a:r>
            <a:r>
              <a:rPr lang="it-IT" sz="1900" spc="-35" dirty="0" smtClean="0">
                <a:latin typeface="Century Gothic"/>
                <a:ea typeface="Times New Roman"/>
                <a:cs typeface="Century Gothic"/>
              </a:rPr>
              <a:t>g</a:t>
            </a:r>
            <a:r>
              <a:rPr lang="it-IT" sz="1900" spc="45" dirty="0" smtClean="0">
                <a:latin typeface="Century Gothic"/>
                <a:ea typeface="Times New Roman"/>
                <a:cs typeface="Century Gothic"/>
              </a:rPr>
              <a:t>ui</a:t>
            </a:r>
            <a:r>
              <a:rPr lang="it-IT" sz="1900" spc="-70" dirty="0" smtClean="0">
                <a:latin typeface="Century Gothic"/>
                <a:ea typeface="Times New Roman"/>
                <a:cs typeface="Century Gothic"/>
              </a:rPr>
              <a:t>m</a:t>
            </a:r>
            <a:r>
              <a:rPr lang="it-IT" sz="1900" spc="70" dirty="0" smtClean="0">
                <a:latin typeface="Century Gothic"/>
                <a:ea typeface="Times New Roman"/>
                <a:cs typeface="Century Gothic"/>
              </a:rPr>
              <a:t>e</a:t>
            </a:r>
            <a:r>
              <a:rPr lang="it-IT" sz="1900" spc="-30" dirty="0" smtClean="0">
                <a:latin typeface="Century Gothic"/>
                <a:ea typeface="Times New Roman"/>
                <a:cs typeface="Century Gothic"/>
              </a:rPr>
              <a:t>n</a:t>
            </a:r>
            <a:r>
              <a:rPr lang="it-IT" sz="1900" dirty="0" smtClean="0">
                <a:latin typeface="Century Gothic"/>
                <a:ea typeface="Times New Roman"/>
                <a:cs typeface="Century Gothic"/>
              </a:rPr>
              <a:t>to</a:t>
            </a:r>
            <a:r>
              <a:rPr lang="it-IT" sz="1900" spc="200" dirty="0" smtClean="0">
                <a:latin typeface="Century Gothic"/>
                <a:ea typeface="Times New Roman"/>
                <a:cs typeface="Century Gothic"/>
              </a:rPr>
              <a:t> </a:t>
            </a:r>
            <a:r>
              <a:rPr lang="it-IT" sz="1900" spc="25" dirty="0">
                <a:latin typeface="Century Gothic"/>
                <a:ea typeface="Times New Roman"/>
                <a:cs typeface="Century Gothic"/>
              </a:rPr>
              <a:t>d</a:t>
            </a:r>
            <a:r>
              <a:rPr lang="it-IT" sz="1900" dirty="0">
                <a:latin typeface="Century Gothic"/>
                <a:ea typeface="Times New Roman"/>
                <a:cs typeface="Century Gothic"/>
              </a:rPr>
              <a:t>i</a:t>
            </a:r>
            <a:r>
              <a:rPr lang="it-IT" sz="1900" spc="170" dirty="0">
                <a:latin typeface="Century Gothic"/>
                <a:ea typeface="Times New Roman"/>
                <a:cs typeface="Century Gothic"/>
              </a:rPr>
              <a:t> </a:t>
            </a:r>
            <a:r>
              <a:rPr lang="it-IT" sz="1900" spc="-25" dirty="0">
                <a:latin typeface="Century Gothic"/>
                <a:ea typeface="Times New Roman"/>
                <a:cs typeface="Century Gothic"/>
              </a:rPr>
              <a:t>u</a:t>
            </a:r>
            <a:r>
              <a:rPr lang="it-IT" sz="1900" dirty="0">
                <a:latin typeface="Century Gothic"/>
                <a:ea typeface="Times New Roman"/>
                <a:cs typeface="Century Gothic"/>
              </a:rPr>
              <a:t>n</a:t>
            </a:r>
            <a:r>
              <a:rPr lang="it-IT" sz="1900" spc="185" dirty="0">
                <a:latin typeface="Century Gothic"/>
                <a:ea typeface="Times New Roman"/>
                <a:cs typeface="Century Gothic"/>
              </a:rPr>
              <a:t> </a:t>
            </a:r>
            <a:r>
              <a:rPr lang="it-IT" sz="1900" spc="-70" dirty="0">
                <a:latin typeface="Century Gothic"/>
                <a:ea typeface="Times New Roman"/>
                <a:cs typeface="Century Gothic"/>
              </a:rPr>
              <a:t>m</a:t>
            </a:r>
            <a:r>
              <a:rPr lang="it-IT" sz="1900" spc="25" dirty="0">
                <a:latin typeface="Century Gothic"/>
                <a:ea typeface="Times New Roman"/>
                <a:cs typeface="Century Gothic"/>
              </a:rPr>
              <a:t>a</a:t>
            </a:r>
            <a:r>
              <a:rPr lang="it-IT" sz="1900" spc="40" dirty="0">
                <a:latin typeface="Century Gothic"/>
                <a:ea typeface="Times New Roman"/>
                <a:cs typeface="Century Gothic"/>
              </a:rPr>
              <a:t>g</a:t>
            </a:r>
            <a:r>
              <a:rPr lang="it-IT" sz="1900" spc="-35" dirty="0">
                <a:latin typeface="Century Gothic"/>
                <a:ea typeface="Times New Roman"/>
                <a:cs typeface="Century Gothic"/>
              </a:rPr>
              <a:t>g</a:t>
            </a:r>
            <a:r>
              <a:rPr lang="it-IT" sz="1900" spc="45" dirty="0">
                <a:latin typeface="Century Gothic"/>
                <a:ea typeface="Times New Roman"/>
                <a:cs typeface="Century Gothic"/>
              </a:rPr>
              <a:t>i</a:t>
            </a:r>
            <a:r>
              <a:rPr lang="it-IT" sz="1900" spc="-10" dirty="0">
                <a:latin typeface="Century Gothic"/>
                <a:ea typeface="Times New Roman"/>
                <a:cs typeface="Century Gothic"/>
              </a:rPr>
              <a:t>or</a:t>
            </a:r>
            <a:r>
              <a:rPr lang="it-IT" sz="1900" dirty="0">
                <a:latin typeface="Century Gothic"/>
                <a:ea typeface="Times New Roman"/>
                <a:cs typeface="Century Gothic"/>
              </a:rPr>
              <a:t>e</a:t>
            </a:r>
            <a:r>
              <a:rPr lang="it-IT" sz="1900" spc="295" dirty="0">
                <a:latin typeface="Century Gothic"/>
                <a:ea typeface="Times New Roman"/>
                <a:cs typeface="Century Gothic"/>
              </a:rPr>
              <a:t> </a:t>
            </a:r>
            <a:r>
              <a:rPr lang="it-IT" sz="1900" spc="-5" dirty="0">
                <a:latin typeface="Century Gothic"/>
                <a:ea typeface="Times New Roman"/>
                <a:cs typeface="Century Gothic"/>
              </a:rPr>
              <a:t>e</a:t>
            </a:r>
            <a:r>
              <a:rPr lang="it-IT" sz="1900" spc="30" dirty="0">
                <a:latin typeface="Century Gothic"/>
                <a:ea typeface="Times New Roman"/>
                <a:cs typeface="Century Gothic"/>
              </a:rPr>
              <a:t>q</a:t>
            </a:r>
            <a:r>
              <a:rPr lang="it-IT" sz="1900" spc="45" dirty="0">
                <a:latin typeface="Century Gothic"/>
                <a:ea typeface="Times New Roman"/>
                <a:cs typeface="Century Gothic"/>
              </a:rPr>
              <a:t>u</a:t>
            </a:r>
            <a:r>
              <a:rPr lang="it-IT" sz="1900" spc="-30" dirty="0">
                <a:latin typeface="Century Gothic"/>
                <a:ea typeface="Times New Roman"/>
                <a:cs typeface="Century Gothic"/>
              </a:rPr>
              <a:t>i</a:t>
            </a:r>
            <a:r>
              <a:rPr lang="it-IT" sz="1900" spc="45" dirty="0">
                <a:latin typeface="Century Gothic"/>
                <a:ea typeface="Times New Roman"/>
                <a:cs typeface="Century Gothic"/>
              </a:rPr>
              <a:t>l</a:t>
            </a:r>
            <a:r>
              <a:rPr lang="it-IT" sz="1900" spc="-30" dirty="0">
                <a:latin typeface="Century Gothic"/>
                <a:ea typeface="Times New Roman"/>
                <a:cs typeface="Century Gothic"/>
              </a:rPr>
              <a:t>i</a:t>
            </a:r>
            <a:r>
              <a:rPr lang="it-IT" sz="1900" spc="30" dirty="0">
                <a:latin typeface="Century Gothic"/>
                <a:ea typeface="Times New Roman"/>
                <a:cs typeface="Century Gothic"/>
              </a:rPr>
              <a:t>b</a:t>
            </a:r>
            <a:r>
              <a:rPr lang="it-IT" sz="1900" spc="-10" dirty="0">
                <a:latin typeface="Century Gothic"/>
                <a:ea typeface="Times New Roman"/>
                <a:cs typeface="Century Gothic"/>
              </a:rPr>
              <a:t>r</a:t>
            </a:r>
            <a:r>
              <a:rPr lang="it-IT" sz="1900" spc="45" dirty="0">
                <a:latin typeface="Century Gothic"/>
                <a:ea typeface="Times New Roman"/>
                <a:cs typeface="Century Gothic"/>
              </a:rPr>
              <a:t>i</a:t>
            </a:r>
            <a:r>
              <a:rPr lang="it-IT" sz="1900" dirty="0">
                <a:latin typeface="Century Gothic"/>
                <a:ea typeface="Times New Roman"/>
                <a:cs typeface="Century Gothic"/>
              </a:rPr>
              <a:t>o</a:t>
            </a:r>
            <a:r>
              <a:rPr lang="it-IT" sz="1900" spc="285" dirty="0">
                <a:latin typeface="Century Gothic"/>
                <a:ea typeface="Times New Roman"/>
                <a:cs typeface="Century Gothic"/>
              </a:rPr>
              <a:t> </a:t>
            </a:r>
            <a:r>
              <a:rPr lang="it-IT" sz="1900" dirty="0" smtClean="0">
                <a:latin typeface="Century Gothic"/>
                <a:ea typeface="Times New Roman"/>
                <a:cs typeface="Century Gothic"/>
              </a:rPr>
              <a:t>t</a:t>
            </a:r>
            <a:r>
              <a:rPr lang="it-IT" sz="1900" spc="-5" dirty="0" smtClean="0">
                <a:latin typeface="Century Gothic"/>
                <a:ea typeface="Times New Roman"/>
                <a:cs typeface="Century Gothic"/>
              </a:rPr>
              <a:t>e</a:t>
            </a:r>
            <a:r>
              <a:rPr lang="it-IT" sz="1900" spc="-10" dirty="0" smtClean="0">
                <a:latin typeface="Century Gothic"/>
                <a:ea typeface="Times New Roman"/>
                <a:cs typeface="Century Gothic"/>
              </a:rPr>
              <a:t>rr</a:t>
            </a:r>
            <a:r>
              <a:rPr lang="it-IT" sz="1900" spc="-30" dirty="0" smtClean="0">
                <a:latin typeface="Century Gothic"/>
                <a:ea typeface="Times New Roman"/>
                <a:cs typeface="Century Gothic"/>
              </a:rPr>
              <a:t>i</a:t>
            </a:r>
            <a:r>
              <a:rPr lang="it-IT" sz="1900" dirty="0" smtClean="0">
                <a:latin typeface="Century Gothic"/>
                <a:ea typeface="Times New Roman"/>
                <a:cs typeface="Century Gothic"/>
              </a:rPr>
              <a:t>t</a:t>
            </a:r>
            <a:r>
              <a:rPr lang="it-IT" sz="1900" spc="-10" dirty="0" smtClean="0">
                <a:latin typeface="Century Gothic"/>
                <a:ea typeface="Times New Roman"/>
                <a:cs typeface="Century Gothic"/>
              </a:rPr>
              <a:t>or</a:t>
            </a:r>
            <a:r>
              <a:rPr lang="it-IT" sz="1900" spc="-30" dirty="0" smtClean="0">
                <a:latin typeface="Century Gothic"/>
                <a:ea typeface="Times New Roman"/>
                <a:cs typeface="Century Gothic"/>
              </a:rPr>
              <a:t>i</a:t>
            </a:r>
            <a:r>
              <a:rPr lang="it-IT" sz="1900" spc="25" dirty="0" smtClean="0">
                <a:latin typeface="Century Gothic"/>
                <a:ea typeface="Times New Roman"/>
                <a:cs typeface="Century Gothic"/>
              </a:rPr>
              <a:t>a</a:t>
            </a:r>
            <a:r>
              <a:rPr lang="it-IT" sz="1900" spc="-30" dirty="0" smtClean="0">
                <a:latin typeface="Century Gothic"/>
                <a:ea typeface="Times New Roman"/>
                <a:cs typeface="Century Gothic"/>
              </a:rPr>
              <a:t>l</a:t>
            </a:r>
            <a:r>
              <a:rPr lang="it-IT" sz="1900" dirty="0" smtClean="0">
                <a:latin typeface="Century Gothic"/>
                <a:ea typeface="Times New Roman"/>
                <a:cs typeface="Century Gothic"/>
              </a:rPr>
              <a:t>e</a:t>
            </a:r>
            <a:r>
              <a:rPr lang="it-IT" sz="1900" spc="250" dirty="0" smtClean="0">
                <a:latin typeface="Century Gothic"/>
                <a:ea typeface="Times New Roman"/>
                <a:cs typeface="Century Gothic"/>
              </a:rPr>
              <a:t> </a:t>
            </a:r>
            <a:r>
              <a:rPr lang="it-IT" sz="1900" dirty="0">
                <a:latin typeface="Century Gothic"/>
                <a:ea typeface="Times New Roman"/>
                <a:cs typeface="Century Gothic"/>
              </a:rPr>
              <a:t>e</a:t>
            </a:r>
            <a:r>
              <a:rPr lang="it-IT" sz="1900" spc="190" dirty="0">
                <a:latin typeface="Century Gothic"/>
                <a:ea typeface="Times New Roman"/>
                <a:cs typeface="Century Gothic"/>
              </a:rPr>
              <a:t> </a:t>
            </a:r>
            <a:r>
              <a:rPr lang="it-IT" sz="1900" spc="25" dirty="0" smtClean="0">
                <a:latin typeface="Century Gothic"/>
                <a:ea typeface="Times New Roman"/>
                <a:cs typeface="Century Gothic"/>
              </a:rPr>
              <a:t>a</a:t>
            </a:r>
            <a:r>
              <a:rPr lang="it-IT" sz="1900" spc="-70" dirty="0" smtClean="0">
                <a:latin typeface="Century Gothic"/>
                <a:ea typeface="Times New Roman"/>
                <a:cs typeface="Century Gothic"/>
              </a:rPr>
              <a:t>m</a:t>
            </a:r>
            <a:r>
              <a:rPr lang="it-IT" sz="1900" spc="30" dirty="0" smtClean="0">
                <a:latin typeface="Century Gothic"/>
                <a:ea typeface="Times New Roman"/>
                <a:cs typeface="Century Gothic"/>
              </a:rPr>
              <a:t>b</a:t>
            </a:r>
            <a:r>
              <a:rPr lang="it-IT" sz="1900" spc="-30" dirty="0" smtClean="0">
                <a:latin typeface="Century Gothic"/>
                <a:ea typeface="Times New Roman"/>
                <a:cs typeface="Century Gothic"/>
              </a:rPr>
              <a:t>i</a:t>
            </a:r>
            <a:r>
              <a:rPr lang="it-IT" sz="1900" spc="70" dirty="0" smtClean="0">
                <a:latin typeface="Century Gothic"/>
                <a:ea typeface="Times New Roman"/>
                <a:cs typeface="Century Gothic"/>
              </a:rPr>
              <a:t>e</a:t>
            </a:r>
            <a:r>
              <a:rPr lang="it-IT" sz="1900" spc="-30" dirty="0" smtClean="0">
                <a:latin typeface="Century Gothic"/>
                <a:ea typeface="Times New Roman"/>
                <a:cs typeface="Century Gothic"/>
              </a:rPr>
              <a:t>n</a:t>
            </a:r>
            <a:r>
              <a:rPr lang="it-IT" sz="1900" dirty="0" smtClean="0">
                <a:latin typeface="Century Gothic"/>
                <a:ea typeface="Times New Roman"/>
                <a:cs typeface="Century Gothic"/>
              </a:rPr>
              <a:t>t</a:t>
            </a:r>
            <a:r>
              <a:rPr lang="it-IT" sz="1900" spc="25" dirty="0" smtClean="0">
                <a:latin typeface="Century Gothic"/>
                <a:ea typeface="Times New Roman"/>
                <a:cs typeface="Century Gothic"/>
              </a:rPr>
              <a:t>a</a:t>
            </a:r>
            <a:r>
              <a:rPr lang="it-IT" sz="1900" spc="-30" dirty="0" smtClean="0">
                <a:latin typeface="Century Gothic"/>
                <a:ea typeface="Times New Roman"/>
                <a:cs typeface="Century Gothic"/>
              </a:rPr>
              <a:t>l</a:t>
            </a:r>
            <a:r>
              <a:rPr lang="it-IT" sz="1900" dirty="0" smtClean="0">
                <a:latin typeface="Century Gothic"/>
                <a:ea typeface="Times New Roman"/>
                <a:cs typeface="Century Gothic"/>
              </a:rPr>
              <a:t>e</a:t>
            </a:r>
            <a:r>
              <a:rPr lang="it-IT" sz="1900" spc="220" dirty="0" smtClean="0">
                <a:latin typeface="Century Gothic"/>
                <a:ea typeface="Times New Roman"/>
                <a:cs typeface="Century Gothic"/>
              </a:rPr>
              <a:t> </a:t>
            </a:r>
            <a:r>
              <a:rPr lang="it-IT" sz="1900" dirty="0">
                <a:latin typeface="Century Gothic"/>
                <a:ea typeface="Times New Roman"/>
                <a:cs typeface="Century Gothic"/>
              </a:rPr>
              <a:t>e</a:t>
            </a:r>
            <a:r>
              <a:rPr lang="it-IT" sz="1900" spc="185" dirty="0">
                <a:latin typeface="Century Gothic"/>
                <a:ea typeface="Times New Roman"/>
                <a:cs typeface="Century Gothic"/>
              </a:rPr>
              <a:t> </a:t>
            </a:r>
            <a:r>
              <a:rPr lang="it-IT" sz="1900" spc="25" dirty="0">
                <a:latin typeface="Century Gothic"/>
                <a:ea typeface="Times New Roman"/>
                <a:cs typeface="Century Gothic"/>
              </a:rPr>
              <a:t>d</a:t>
            </a:r>
            <a:r>
              <a:rPr lang="it-IT" sz="1900" dirty="0">
                <a:latin typeface="Century Gothic"/>
                <a:ea typeface="Times New Roman"/>
                <a:cs typeface="Century Gothic"/>
              </a:rPr>
              <a:t>i</a:t>
            </a:r>
            <a:r>
              <a:rPr lang="it-IT" sz="1900" spc="170" dirty="0">
                <a:latin typeface="Century Gothic"/>
                <a:ea typeface="Times New Roman"/>
                <a:cs typeface="Century Gothic"/>
              </a:rPr>
              <a:t> </a:t>
            </a:r>
            <a:r>
              <a:rPr lang="it-IT" sz="1900" spc="-25" dirty="0">
                <a:latin typeface="Century Gothic"/>
                <a:ea typeface="Times New Roman"/>
                <a:cs typeface="Century Gothic"/>
              </a:rPr>
              <a:t>u</a:t>
            </a:r>
            <a:r>
              <a:rPr lang="it-IT" sz="1900" dirty="0">
                <a:latin typeface="Century Gothic"/>
                <a:ea typeface="Times New Roman"/>
                <a:cs typeface="Century Gothic"/>
              </a:rPr>
              <a:t>n</a:t>
            </a:r>
            <a:r>
              <a:rPr lang="it-IT" sz="1900" spc="180" dirty="0">
                <a:latin typeface="Century Gothic"/>
                <a:ea typeface="Times New Roman"/>
                <a:cs typeface="Century Gothic"/>
              </a:rPr>
              <a:t> </a:t>
            </a:r>
            <a:r>
              <a:rPr lang="it-IT" sz="1900" spc="30" dirty="0" smtClean="0">
                <a:latin typeface="Century Gothic"/>
                <a:ea typeface="Times New Roman"/>
                <a:cs typeface="Century Gothic"/>
              </a:rPr>
              <a:t>s</a:t>
            </a:r>
            <a:r>
              <a:rPr lang="it-IT" sz="1900" spc="-80" dirty="0" smtClean="0">
                <a:latin typeface="Century Gothic"/>
                <a:ea typeface="Times New Roman"/>
                <a:cs typeface="Century Gothic"/>
              </a:rPr>
              <a:t>e</a:t>
            </a:r>
            <a:r>
              <a:rPr lang="it-IT" sz="1900" spc="15" dirty="0" smtClean="0">
                <a:latin typeface="Century Gothic"/>
                <a:ea typeface="Times New Roman"/>
                <a:cs typeface="Century Gothic"/>
              </a:rPr>
              <a:t>t</a:t>
            </a:r>
            <a:r>
              <a:rPr lang="it-IT" sz="1900" dirty="0" smtClean="0">
                <a:latin typeface="Century Gothic"/>
                <a:ea typeface="Times New Roman"/>
                <a:cs typeface="Century Gothic"/>
              </a:rPr>
              <a:t>t</a:t>
            </a:r>
            <a:r>
              <a:rPr lang="it-IT" sz="1900" spc="-10" dirty="0" smtClean="0">
                <a:latin typeface="Century Gothic"/>
                <a:ea typeface="Times New Roman"/>
                <a:cs typeface="Century Gothic"/>
              </a:rPr>
              <a:t>or</a:t>
            </a:r>
            <a:r>
              <a:rPr lang="it-IT" sz="1900" dirty="0" smtClean="0">
                <a:latin typeface="Century Gothic"/>
                <a:ea typeface="Times New Roman"/>
                <a:cs typeface="Century Gothic"/>
              </a:rPr>
              <a:t>e</a:t>
            </a:r>
            <a:r>
              <a:rPr lang="it-IT" sz="1900" spc="220" dirty="0" smtClean="0">
                <a:latin typeface="Century Gothic"/>
                <a:ea typeface="Times New Roman"/>
                <a:cs typeface="Century Gothic"/>
              </a:rPr>
              <a:t> </a:t>
            </a:r>
            <a:r>
              <a:rPr lang="it-IT" sz="1900" spc="25" dirty="0">
                <a:latin typeface="Century Gothic"/>
                <a:ea typeface="Times New Roman"/>
                <a:cs typeface="Century Gothic"/>
              </a:rPr>
              <a:t>a</a:t>
            </a:r>
            <a:r>
              <a:rPr lang="it-IT" sz="1900" spc="-35" dirty="0">
                <a:latin typeface="Century Gothic"/>
                <a:ea typeface="Times New Roman"/>
                <a:cs typeface="Century Gothic"/>
              </a:rPr>
              <a:t>g</a:t>
            </a:r>
            <a:r>
              <a:rPr lang="it-IT" sz="1900" spc="-10" dirty="0">
                <a:latin typeface="Century Gothic"/>
                <a:ea typeface="Times New Roman"/>
                <a:cs typeface="Century Gothic"/>
              </a:rPr>
              <a:t>r</a:t>
            </a:r>
            <a:r>
              <a:rPr lang="it-IT" sz="1900" spc="-30" dirty="0">
                <a:latin typeface="Century Gothic"/>
                <a:ea typeface="Times New Roman"/>
                <a:cs typeface="Century Gothic"/>
              </a:rPr>
              <a:t>i</a:t>
            </a:r>
            <a:r>
              <a:rPr lang="it-IT" sz="1900" dirty="0">
                <a:latin typeface="Century Gothic"/>
                <a:ea typeface="Times New Roman"/>
                <a:cs typeface="Century Gothic"/>
              </a:rPr>
              <a:t>c</a:t>
            </a:r>
            <a:r>
              <a:rPr lang="it-IT" sz="1900" spc="-10" dirty="0">
                <a:latin typeface="Century Gothic"/>
                <a:ea typeface="Times New Roman"/>
                <a:cs typeface="Century Gothic"/>
              </a:rPr>
              <a:t>o</a:t>
            </a:r>
            <a:r>
              <a:rPr lang="it-IT" sz="1900" spc="45" dirty="0">
                <a:latin typeface="Century Gothic"/>
                <a:ea typeface="Times New Roman"/>
                <a:cs typeface="Century Gothic"/>
              </a:rPr>
              <a:t>l</a:t>
            </a:r>
            <a:r>
              <a:rPr lang="it-IT" sz="1900" dirty="0">
                <a:latin typeface="Century Gothic"/>
                <a:ea typeface="Times New Roman"/>
                <a:cs typeface="Century Gothic"/>
              </a:rPr>
              <a:t>o </a:t>
            </a:r>
            <a:r>
              <a:rPr lang="it-IT" sz="1900" spc="-30" dirty="0" smtClean="0">
                <a:latin typeface="Century Gothic"/>
                <a:ea typeface="Times New Roman"/>
                <a:cs typeface="Century Gothic"/>
              </a:rPr>
              <a:t>inn</a:t>
            </a:r>
            <a:r>
              <a:rPr lang="it-IT" sz="1900" spc="-10" dirty="0" smtClean="0">
                <a:latin typeface="Century Gothic"/>
                <a:ea typeface="Times New Roman"/>
                <a:cs typeface="Century Gothic"/>
              </a:rPr>
              <a:t>o</a:t>
            </a:r>
            <a:r>
              <a:rPr lang="it-IT" sz="1900" dirty="0" smtClean="0">
                <a:latin typeface="Century Gothic"/>
                <a:ea typeface="Times New Roman"/>
                <a:cs typeface="Century Gothic"/>
              </a:rPr>
              <a:t>v</a:t>
            </a:r>
            <a:r>
              <a:rPr lang="it-IT" sz="1900" spc="25" dirty="0" smtClean="0">
                <a:latin typeface="Century Gothic"/>
                <a:ea typeface="Times New Roman"/>
                <a:cs typeface="Century Gothic"/>
              </a:rPr>
              <a:t>a</a:t>
            </a:r>
            <a:r>
              <a:rPr lang="it-IT" sz="1900" dirty="0" smtClean="0">
                <a:latin typeface="Century Gothic"/>
                <a:ea typeface="Times New Roman"/>
                <a:cs typeface="Century Gothic"/>
              </a:rPr>
              <a:t>t</a:t>
            </a:r>
            <a:r>
              <a:rPr lang="it-IT" sz="1900" spc="-30" dirty="0" smtClean="0">
                <a:latin typeface="Century Gothic"/>
                <a:ea typeface="Times New Roman"/>
                <a:cs typeface="Century Gothic"/>
              </a:rPr>
              <a:t>i</a:t>
            </a:r>
            <a:r>
              <a:rPr lang="it-IT" sz="1900" dirty="0" smtClean="0">
                <a:latin typeface="Century Gothic"/>
                <a:ea typeface="Times New Roman"/>
                <a:cs typeface="Century Gothic"/>
              </a:rPr>
              <a:t>v</a:t>
            </a:r>
            <a:r>
              <a:rPr lang="it-IT" sz="1900" spc="-10" dirty="0" smtClean="0">
                <a:latin typeface="Century Gothic"/>
                <a:ea typeface="Times New Roman"/>
                <a:cs typeface="Century Gothic"/>
              </a:rPr>
              <a:t>o</a:t>
            </a:r>
            <a:r>
              <a:rPr lang="it-IT" sz="1900" dirty="0">
                <a:latin typeface="Century Gothic"/>
                <a:ea typeface="Times New Roman"/>
                <a:cs typeface="Century Gothic"/>
              </a:rPr>
              <a:t>,</a:t>
            </a:r>
            <a:r>
              <a:rPr lang="it-IT" sz="1900" spc="-65" dirty="0">
                <a:latin typeface="Century Gothic"/>
                <a:ea typeface="Times New Roman"/>
                <a:cs typeface="Century Gothic"/>
              </a:rPr>
              <a:t> </a:t>
            </a:r>
            <a:r>
              <a:rPr lang="it-IT" sz="1900" spc="-10" dirty="0" smtClean="0">
                <a:latin typeface="Century Gothic"/>
                <a:ea typeface="Times New Roman"/>
                <a:cs typeface="Century Gothic"/>
              </a:rPr>
              <a:t>r</a:t>
            </a:r>
            <a:r>
              <a:rPr lang="it-IT" sz="1900" spc="-5" dirty="0" smtClean="0">
                <a:latin typeface="Century Gothic"/>
                <a:ea typeface="Times New Roman"/>
                <a:cs typeface="Century Gothic"/>
              </a:rPr>
              <a:t>e</a:t>
            </a:r>
            <a:r>
              <a:rPr lang="it-IT" sz="1900" spc="30" dirty="0" smtClean="0">
                <a:latin typeface="Century Gothic"/>
                <a:ea typeface="Times New Roman"/>
                <a:cs typeface="Century Gothic"/>
              </a:rPr>
              <a:t>s</a:t>
            </a:r>
            <a:r>
              <a:rPr lang="it-IT" sz="1900" spc="-30" dirty="0" smtClean="0">
                <a:latin typeface="Century Gothic"/>
                <a:ea typeface="Times New Roman"/>
                <a:cs typeface="Century Gothic"/>
              </a:rPr>
              <a:t>ili</a:t>
            </a:r>
            <a:r>
              <a:rPr lang="it-IT" sz="1900" spc="-5" dirty="0" smtClean="0">
                <a:latin typeface="Century Gothic"/>
                <a:ea typeface="Times New Roman"/>
                <a:cs typeface="Century Gothic"/>
              </a:rPr>
              <a:t>e</a:t>
            </a:r>
            <a:r>
              <a:rPr lang="it-IT" sz="1900" spc="-30" dirty="0" smtClean="0">
                <a:latin typeface="Century Gothic"/>
                <a:ea typeface="Times New Roman"/>
                <a:cs typeface="Century Gothic"/>
              </a:rPr>
              <a:t>n</a:t>
            </a:r>
            <a:r>
              <a:rPr lang="it-IT" sz="1900" dirty="0" smtClean="0">
                <a:latin typeface="Century Gothic"/>
                <a:ea typeface="Times New Roman"/>
                <a:cs typeface="Century Gothic"/>
              </a:rPr>
              <a:t>te</a:t>
            </a:r>
            <a:r>
              <a:rPr lang="it-IT" sz="1900" spc="195" dirty="0" smtClean="0">
                <a:latin typeface="Century Gothic"/>
                <a:ea typeface="Times New Roman"/>
                <a:cs typeface="Century Gothic"/>
              </a:rPr>
              <a:t> </a:t>
            </a:r>
            <a:r>
              <a:rPr lang="it-IT" sz="1900" dirty="0">
                <a:latin typeface="Century Gothic"/>
                <a:ea typeface="Times New Roman"/>
                <a:cs typeface="Century Gothic"/>
              </a:rPr>
              <a:t>e</a:t>
            </a:r>
            <a:r>
              <a:rPr lang="it-IT" sz="1900" spc="40" dirty="0">
                <a:latin typeface="Century Gothic"/>
                <a:ea typeface="Times New Roman"/>
                <a:cs typeface="Century Gothic"/>
              </a:rPr>
              <a:t> </a:t>
            </a:r>
            <a:r>
              <a:rPr lang="it-IT" sz="1900" spc="-10" dirty="0" smtClean="0">
                <a:latin typeface="Century Gothic"/>
                <a:ea typeface="Times New Roman"/>
                <a:cs typeface="Century Gothic"/>
              </a:rPr>
              <a:t>r</a:t>
            </a:r>
            <a:r>
              <a:rPr lang="it-IT" sz="1900" spc="-30" dirty="0" smtClean="0">
                <a:latin typeface="Century Gothic"/>
                <a:ea typeface="Times New Roman"/>
                <a:cs typeface="Century Gothic"/>
              </a:rPr>
              <a:t>i</a:t>
            </a:r>
            <a:r>
              <a:rPr lang="it-IT" sz="1900" spc="30" dirty="0" smtClean="0">
                <a:latin typeface="Century Gothic"/>
                <a:ea typeface="Times New Roman"/>
                <a:cs typeface="Century Gothic"/>
              </a:rPr>
              <a:t>sp</a:t>
            </a:r>
            <a:r>
              <a:rPr lang="it-IT" sz="1900" spc="-5" dirty="0" smtClean="0">
                <a:latin typeface="Century Gothic"/>
                <a:ea typeface="Times New Roman"/>
                <a:cs typeface="Century Gothic"/>
              </a:rPr>
              <a:t>e</a:t>
            </a:r>
            <a:r>
              <a:rPr lang="it-IT" sz="1900" dirty="0" smtClean="0">
                <a:latin typeface="Century Gothic"/>
                <a:ea typeface="Times New Roman"/>
                <a:cs typeface="Century Gothic"/>
              </a:rPr>
              <a:t>t</a:t>
            </a:r>
            <a:r>
              <a:rPr lang="it-IT" sz="1900" spc="-255" dirty="0" smtClean="0">
                <a:latin typeface="Century Gothic"/>
                <a:ea typeface="Times New Roman"/>
                <a:cs typeface="Century Gothic"/>
              </a:rPr>
              <a:t>t</a:t>
            </a:r>
            <a:r>
              <a:rPr lang="it-IT" sz="1900" spc="-10" dirty="0" smtClean="0">
                <a:latin typeface="Century Gothic"/>
                <a:ea typeface="Times New Roman"/>
                <a:cs typeface="Century Gothic"/>
              </a:rPr>
              <a:t>o</a:t>
            </a:r>
            <a:r>
              <a:rPr lang="it-IT" sz="1900" spc="30" dirty="0" smtClean="0">
                <a:latin typeface="Century Gothic"/>
                <a:ea typeface="Times New Roman"/>
                <a:cs typeface="Century Gothic"/>
              </a:rPr>
              <a:t>s</a:t>
            </a:r>
            <a:r>
              <a:rPr lang="it-IT" sz="1900" dirty="0" smtClean="0">
                <a:latin typeface="Century Gothic"/>
                <a:ea typeface="Times New Roman"/>
                <a:cs typeface="Century Gothic"/>
              </a:rPr>
              <a:t>o</a:t>
            </a:r>
            <a:r>
              <a:rPr lang="it-IT" sz="1900" spc="-75" dirty="0" smtClean="0">
                <a:latin typeface="Century Gothic"/>
                <a:ea typeface="Times New Roman"/>
                <a:cs typeface="Century Gothic"/>
              </a:rPr>
              <a:t> </a:t>
            </a:r>
            <a:r>
              <a:rPr lang="it-IT" sz="1900" spc="25" dirty="0">
                <a:latin typeface="Century Gothic"/>
                <a:ea typeface="Times New Roman"/>
                <a:cs typeface="Century Gothic"/>
              </a:rPr>
              <a:t>d</a:t>
            </a:r>
            <a:r>
              <a:rPr lang="it-IT" sz="1900" spc="-5" dirty="0">
                <a:latin typeface="Century Gothic"/>
                <a:ea typeface="Times New Roman"/>
                <a:cs typeface="Century Gothic"/>
              </a:rPr>
              <a:t>e</a:t>
            </a:r>
            <a:r>
              <a:rPr lang="it-IT" sz="1900" dirty="0">
                <a:latin typeface="Century Gothic"/>
                <a:ea typeface="Times New Roman"/>
                <a:cs typeface="Century Gothic"/>
              </a:rPr>
              <a:t>l</a:t>
            </a:r>
            <a:r>
              <a:rPr lang="it-IT" sz="1900" spc="115" dirty="0">
                <a:latin typeface="Century Gothic"/>
                <a:ea typeface="Times New Roman"/>
                <a:cs typeface="Century Gothic"/>
              </a:rPr>
              <a:t> </a:t>
            </a:r>
            <a:r>
              <a:rPr lang="it-IT" sz="1900" dirty="0">
                <a:latin typeface="Century Gothic"/>
                <a:ea typeface="Times New Roman"/>
                <a:cs typeface="Century Gothic"/>
              </a:rPr>
              <a:t>c</a:t>
            </a:r>
            <a:r>
              <a:rPr lang="it-IT" sz="1900" spc="-30" dirty="0">
                <a:latin typeface="Century Gothic"/>
                <a:ea typeface="Times New Roman"/>
                <a:cs typeface="Century Gothic"/>
              </a:rPr>
              <a:t>li</a:t>
            </a:r>
            <a:r>
              <a:rPr lang="it-IT" sz="1900" spc="-70" dirty="0">
                <a:latin typeface="Century Gothic"/>
                <a:ea typeface="Times New Roman"/>
                <a:cs typeface="Century Gothic"/>
              </a:rPr>
              <a:t>m</a:t>
            </a:r>
            <a:r>
              <a:rPr lang="it-IT" sz="1900" dirty="0">
                <a:latin typeface="Century Gothic"/>
                <a:ea typeface="Times New Roman"/>
                <a:cs typeface="Century Gothic"/>
              </a:rPr>
              <a:t>a</a:t>
            </a:r>
            <a:r>
              <a:rPr lang="it-IT" sz="1900" spc="275" dirty="0">
                <a:latin typeface="Century Gothic"/>
                <a:ea typeface="Times New Roman"/>
                <a:cs typeface="Century Gothic"/>
              </a:rPr>
              <a:t> </a:t>
            </a:r>
            <a:r>
              <a:rPr lang="it-IT" sz="1900" spc="-30" dirty="0" smtClean="0">
                <a:latin typeface="Century Gothic"/>
                <a:ea typeface="Times New Roman"/>
                <a:cs typeface="Century Gothic"/>
              </a:rPr>
              <a:t>n</a:t>
            </a:r>
            <a:r>
              <a:rPr lang="it-IT" sz="1900" spc="-5" dirty="0" smtClean="0">
                <a:latin typeface="Century Gothic"/>
                <a:ea typeface="Times New Roman"/>
                <a:cs typeface="Century Gothic"/>
              </a:rPr>
              <a:t>e</a:t>
            </a:r>
            <a:r>
              <a:rPr lang="it-IT" sz="1900" spc="-30" dirty="0" smtClean="0">
                <a:latin typeface="Century Gothic"/>
                <a:ea typeface="Times New Roman"/>
                <a:cs typeface="Century Gothic"/>
              </a:rPr>
              <a:t>ll'</a:t>
            </a:r>
            <a:r>
              <a:rPr lang="it-IT" sz="1900" spc="65" dirty="0" smtClean="0">
                <a:latin typeface="Century Gothic"/>
                <a:ea typeface="Times New Roman"/>
                <a:cs typeface="Century Gothic"/>
              </a:rPr>
              <a:t>U</a:t>
            </a:r>
            <a:r>
              <a:rPr lang="it-IT" sz="1900" spc="-30" dirty="0" smtClean="0">
                <a:latin typeface="Century Gothic"/>
                <a:ea typeface="Times New Roman"/>
                <a:cs typeface="Century Gothic"/>
              </a:rPr>
              <a:t>ni</a:t>
            </a:r>
            <a:r>
              <a:rPr lang="it-IT" sz="1900" spc="-10" dirty="0" smtClean="0">
                <a:latin typeface="Century Gothic"/>
                <a:ea typeface="Times New Roman"/>
                <a:cs typeface="Century Gothic"/>
              </a:rPr>
              <a:t>o</a:t>
            </a:r>
            <a:r>
              <a:rPr lang="it-IT" sz="1900" spc="-30" dirty="0" smtClean="0">
                <a:latin typeface="Century Gothic"/>
                <a:ea typeface="Times New Roman"/>
                <a:cs typeface="Century Gothic"/>
              </a:rPr>
              <a:t>n</a:t>
            </a:r>
            <a:r>
              <a:rPr lang="it-IT" sz="1900" spc="-5" dirty="0" smtClean="0">
                <a:latin typeface="Century Gothic"/>
                <a:ea typeface="Times New Roman"/>
                <a:cs typeface="Century Gothic"/>
              </a:rPr>
              <a:t>e.</a:t>
            </a:r>
          </a:p>
          <a:p>
            <a:pPr marL="0" indent="0" algn="just">
              <a:buNone/>
            </a:pPr>
            <a:r>
              <a:rPr lang="it-IT" sz="1900" b="1" spc="-5" dirty="0" smtClean="0">
                <a:latin typeface="Century Gothic"/>
                <a:cs typeface="Arial" panose="020B0604020202020204" pitchFamily="34" charset="0"/>
              </a:rPr>
              <a:t>Fondo Europeo per gli Affari Marittimi e la Pesca (FEAMP) :</a:t>
            </a:r>
          </a:p>
          <a:p>
            <a:pPr marL="0" indent="0" algn="just">
              <a:buNone/>
            </a:pPr>
            <a:r>
              <a:rPr lang="it-IT" sz="1900" spc="-5" dirty="0" smtClean="0">
                <a:latin typeface="Century Gothic"/>
                <a:cs typeface="Arial" panose="020B0604020202020204" pitchFamily="34" charset="0"/>
              </a:rPr>
              <a:t>Contribuisce ai seguenti obiettivi : (a) promuovere una pesca e un’acquacoltura sostenibili e competitive; (b) favorire lo sviluppo e l’attuazione della politica marittima integrata dell’Unione in modo complementare rispetto alla politica di coesione e alla politica comune della pesca; (c) promuovere uno sviluppo territoriale equilibrato e inclusivo delle zone di pesca; (d) favorire l’attuazione della Politica Comune per la Pesca.</a:t>
            </a:r>
            <a:endParaRPr lang="it-IT" sz="1900" dirty="0" smtClean="0">
              <a:latin typeface="Century Gothic" panose="020B0502020202020204" pitchFamily="34" charset="0"/>
              <a:cs typeface="Arial" panose="020B0604020202020204" pitchFamily="34" charset="0"/>
            </a:endParaRPr>
          </a:p>
        </p:txBody>
      </p:sp>
    </p:spTree>
    <p:extLst>
      <p:ext uri="{BB962C8B-B14F-4D97-AF65-F5344CB8AC3E}">
        <p14:creationId xmlns="" xmlns:p14="http://schemas.microsoft.com/office/powerpoint/2010/main" val="1983650178"/>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a:r>
            <a:br>
              <a:rPr lang="it-IT" dirty="0" smtClean="0"/>
            </a:br>
            <a:endParaRPr lang="it-IT" dirty="0"/>
          </a:p>
        </p:txBody>
      </p:sp>
      <p:sp>
        <p:nvSpPr>
          <p:cNvPr id="3" name="Segnaposto contenuto 2"/>
          <p:cNvSpPr>
            <a:spLocks noGrp="1"/>
          </p:cNvSpPr>
          <p:nvPr>
            <p:ph idx="1"/>
          </p:nvPr>
        </p:nvSpPr>
        <p:spPr>
          <a:xfrm>
            <a:off x="1064568" y="1628800"/>
            <a:ext cx="7812743" cy="3096344"/>
          </a:xfrm>
        </p:spPr>
        <p:txBody>
          <a:bodyPr/>
          <a:lstStyle/>
          <a:p>
            <a:pPr>
              <a:buNone/>
            </a:pPr>
            <a:endParaRPr lang="it-IT" b="1" dirty="0" smtClean="0"/>
          </a:p>
          <a:p>
            <a:pPr algn="ctr">
              <a:buNone/>
            </a:pPr>
            <a:r>
              <a:rPr lang="it-IT" sz="3600" b="1" dirty="0" smtClean="0">
                <a:latin typeface="Century Gothic" pitchFamily="34" charset="0"/>
              </a:rPr>
              <a:t>I Regolamenti Comunitari : </a:t>
            </a:r>
          </a:p>
          <a:p>
            <a:pPr algn="ctr">
              <a:buNone/>
            </a:pPr>
            <a:r>
              <a:rPr lang="it-IT" sz="3600" b="1" dirty="0" smtClean="0">
                <a:latin typeface="Century Gothic" pitchFamily="34" charset="0"/>
              </a:rPr>
              <a:t>Le proposte della </a:t>
            </a:r>
          </a:p>
          <a:p>
            <a:pPr algn="ctr">
              <a:buNone/>
            </a:pPr>
            <a:r>
              <a:rPr lang="it-IT" sz="3600" b="1" dirty="0" smtClean="0">
                <a:latin typeface="Century Gothic" pitchFamily="34" charset="0"/>
              </a:rPr>
              <a:t>Commissione Europea</a:t>
            </a:r>
            <a:endParaRPr lang="it-IT" sz="3600" dirty="0" smtClean="0">
              <a:latin typeface="Century Gothic" pitchFamily="34" charset="0"/>
            </a:endParaRPr>
          </a:p>
          <a:p>
            <a:pPr>
              <a:buNone/>
            </a:pPr>
            <a:endParaRPr lang="it-IT" dirty="0"/>
          </a:p>
        </p:txBody>
      </p:sp>
    </p:spTree>
    <p:extLst>
      <p:ext uri="{BB962C8B-B14F-4D97-AF65-F5344CB8AC3E}">
        <p14:creationId xmlns="" xmlns:p14="http://schemas.microsoft.com/office/powerpoint/2010/main" val="3016551761"/>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00672" y="188640"/>
            <a:ext cx="6104712" cy="578280"/>
          </a:xfrm>
        </p:spPr>
        <p:txBody>
          <a:bodyPr/>
          <a:lstStyle/>
          <a:p>
            <a:r>
              <a:rPr lang="it-IT" sz="2000" dirty="0" smtClean="0"/>
              <a:t>Il pacchetto legislativo</a:t>
            </a:r>
            <a:endParaRPr lang="it-IT" sz="2000" dirty="0"/>
          </a:p>
        </p:txBody>
      </p:sp>
      <p:graphicFrame>
        <p:nvGraphicFramePr>
          <p:cNvPr id="9" name="Segnaposto contenuto 8"/>
          <p:cNvGraphicFramePr>
            <a:graphicFrameLocks noGrp="1"/>
          </p:cNvGraphicFramePr>
          <p:nvPr>
            <p:ph idx="1"/>
            <p:extLst>
              <p:ext uri="{D42A27DB-BD31-4B8C-83A1-F6EECF244321}">
                <p14:modId xmlns="" xmlns:p14="http://schemas.microsoft.com/office/powerpoint/2010/main" val="3080124878"/>
              </p:ext>
            </p:extLst>
          </p:nvPr>
        </p:nvGraphicFramePr>
        <p:xfrm>
          <a:off x="1784648" y="908720"/>
          <a:ext cx="7813675"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00672" y="0"/>
            <a:ext cx="5760640" cy="620688"/>
          </a:xfrm>
        </p:spPr>
        <p:txBody>
          <a:bodyPr/>
          <a:lstStyle/>
          <a:p>
            <a:r>
              <a:rPr lang="it-IT" sz="3600" dirty="0" smtClean="0"/>
              <a:t/>
            </a:r>
            <a:br>
              <a:rPr lang="it-IT" sz="3600" dirty="0" smtClean="0"/>
            </a:br>
            <a:r>
              <a:rPr lang="it-IT" sz="3600" dirty="0" smtClean="0"/>
              <a:t>I regolamenti comunitari</a:t>
            </a:r>
            <a:r>
              <a:rPr lang="it-IT" dirty="0" smtClean="0"/>
              <a:t/>
            </a:r>
            <a:br>
              <a:rPr lang="it-IT" dirty="0" smtClean="0"/>
            </a:br>
            <a:endParaRPr lang="it-IT" dirty="0"/>
          </a:p>
        </p:txBody>
      </p:sp>
      <p:sp>
        <p:nvSpPr>
          <p:cNvPr id="3" name="Segnaposto contenuto 2"/>
          <p:cNvSpPr>
            <a:spLocks noGrp="1"/>
          </p:cNvSpPr>
          <p:nvPr>
            <p:ph idx="1"/>
          </p:nvPr>
        </p:nvSpPr>
        <p:spPr>
          <a:xfrm>
            <a:off x="776536" y="908720"/>
            <a:ext cx="8280920" cy="4968552"/>
          </a:xfrm>
        </p:spPr>
        <p:txBody>
          <a:bodyPr/>
          <a:lstStyle/>
          <a:p>
            <a:pPr marL="290830" indent="0" algn="just">
              <a:lnSpc>
                <a:spcPct val="115000"/>
              </a:lnSpc>
              <a:spcBef>
                <a:spcPts val="35"/>
              </a:spcBef>
              <a:spcAft>
                <a:spcPts val="0"/>
              </a:spcAft>
              <a:buNone/>
              <a:tabLst>
                <a:tab pos="838200" algn="l"/>
                <a:tab pos="1714500" algn="l"/>
                <a:tab pos="2463800" algn="l"/>
                <a:tab pos="2933700" algn="l"/>
                <a:tab pos="4152900" algn="l"/>
                <a:tab pos="5295900" algn="l"/>
                <a:tab pos="6350000" algn="l"/>
                <a:tab pos="7010400" algn="l"/>
              </a:tabLst>
            </a:pPr>
            <a:r>
              <a:rPr lang="it-IT" sz="2400" dirty="0" smtClean="0">
                <a:latin typeface="Century Gothic" panose="020B0502020202020204" pitchFamily="34" charset="0"/>
                <a:ea typeface="Times New Roman"/>
                <a:cs typeface="Century Gothic"/>
              </a:rPr>
              <a:t>I </a:t>
            </a:r>
            <a:r>
              <a:rPr lang="it-IT" sz="2400" spc="-25" dirty="0" smtClean="0">
                <a:latin typeface="Century Gothic" panose="020B0502020202020204" pitchFamily="34" charset="0"/>
                <a:ea typeface="Times New Roman"/>
                <a:cs typeface="Century Gothic"/>
              </a:rPr>
              <a:t>p</a:t>
            </a:r>
            <a:r>
              <a:rPr lang="it-IT" sz="2400" spc="50" dirty="0" smtClean="0">
                <a:latin typeface="Century Gothic" panose="020B0502020202020204" pitchFamily="34" charset="0"/>
                <a:ea typeface="Times New Roman"/>
                <a:cs typeface="Century Gothic"/>
              </a:rPr>
              <a:t>r</a:t>
            </a:r>
            <a:r>
              <a:rPr lang="it-IT" sz="2400" spc="-90" dirty="0" smtClean="0">
                <a:latin typeface="Century Gothic" panose="020B0502020202020204" pitchFamily="34" charset="0"/>
                <a:ea typeface="Times New Roman"/>
                <a:cs typeface="Century Gothic"/>
              </a:rPr>
              <a:t>i</a:t>
            </a:r>
            <a:r>
              <a:rPr lang="it-IT" sz="2400" spc="10" dirty="0" smtClean="0">
                <a:latin typeface="Century Gothic" panose="020B0502020202020204" pitchFamily="34" charset="0"/>
                <a:ea typeface="Times New Roman"/>
                <a:cs typeface="Century Gothic"/>
              </a:rPr>
              <a:t>n</a:t>
            </a:r>
            <a:r>
              <a:rPr lang="it-IT" sz="2400" spc="105" dirty="0" smtClean="0">
                <a:latin typeface="Century Gothic" panose="020B0502020202020204" pitchFamily="34" charset="0"/>
                <a:ea typeface="Times New Roman"/>
                <a:cs typeface="Century Gothic"/>
              </a:rPr>
              <a:t>c</a:t>
            </a:r>
            <a:r>
              <a:rPr lang="it-IT" sz="2400" spc="-15" dirty="0" smtClean="0">
                <a:latin typeface="Century Gothic" panose="020B0502020202020204" pitchFamily="34" charset="0"/>
                <a:ea typeface="Times New Roman"/>
                <a:cs typeface="Century Gothic"/>
              </a:rPr>
              <a:t>i</a:t>
            </a:r>
            <a:r>
              <a:rPr lang="it-IT" sz="2400" spc="45" dirty="0" smtClean="0">
                <a:latin typeface="Century Gothic" panose="020B0502020202020204" pitchFamily="34" charset="0"/>
                <a:ea typeface="Times New Roman"/>
                <a:cs typeface="Century Gothic"/>
              </a:rPr>
              <a:t>p</a:t>
            </a:r>
            <a:r>
              <a:rPr lang="it-IT" sz="2400" dirty="0" smtClean="0">
                <a:latin typeface="Century Gothic" panose="020B0502020202020204" pitchFamily="34" charset="0"/>
                <a:ea typeface="Times New Roman"/>
                <a:cs typeface="Century Gothic"/>
              </a:rPr>
              <a:t>i</a:t>
            </a:r>
            <a:r>
              <a:rPr lang="it-IT" sz="2400" spc="-375" dirty="0" smtClean="0">
                <a:latin typeface="Century Gothic" panose="020B0502020202020204" pitchFamily="34" charset="0"/>
                <a:ea typeface="Times New Roman"/>
                <a:cs typeface="Century Gothic"/>
              </a:rPr>
              <a:t> </a:t>
            </a:r>
            <a:r>
              <a:rPr lang="it-IT" sz="2400" dirty="0">
                <a:latin typeface="Century Gothic" panose="020B0502020202020204" pitchFamily="34" charset="0"/>
                <a:ea typeface="Times New Roman"/>
                <a:cs typeface="Century Gothic"/>
              </a:rPr>
              <a:t>	</a:t>
            </a:r>
            <a:r>
              <a:rPr lang="it-IT" sz="2400" spc="-10" dirty="0">
                <a:latin typeface="Century Gothic" panose="020B0502020202020204" pitchFamily="34" charset="0"/>
                <a:ea typeface="Times New Roman"/>
                <a:cs typeface="Century Gothic"/>
              </a:rPr>
              <a:t>g</a:t>
            </a:r>
            <a:r>
              <a:rPr lang="it-IT" sz="2400" spc="90" dirty="0">
                <a:latin typeface="Century Gothic" panose="020B0502020202020204" pitchFamily="34" charset="0"/>
                <a:ea typeface="Times New Roman"/>
                <a:cs typeface="Century Gothic"/>
              </a:rPr>
              <a:t>u</a:t>
            </a:r>
            <a:r>
              <a:rPr lang="it-IT" sz="2400" spc="-15" dirty="0">
                <a:latin typeface="Century Gothic" panose="020B0502020202020204" pitchFamily="34" charset="0"/>
                <a:ea typeface="Times New Roman"/>
                <a:cs typeface="Century Gothic"/>
              </a:rPr>
              <a:t>i</a:t>
            </a:r>
            <a:r>
              <a:rPr lang="it-IT" sz="2400" spc="-30" dirty="0">
                <a:latin typeface="Century Gothic" panose="020B0502020202020204" pitchFamily="34" charset="0"/>
                <a:ea typeface="Times New Roman"/>
                <a:cs typeface="Century Gothic"/>
              </a:rPr>
              <a:t>d</a:t>
            </a:r>
            <a:r>
              <a:rPr lang="it-IT" sz="2400" dirty="0">
                <a:latin typeface="Century Gothic" panose="020B0502020202020204" pitchFamily="34" charset="0"/>
                <a:ea typeface="Times New Roman"/>
                <a:cs typeface="Century Gothic"/>
              </a:rPr>
              <a:t>a</a:t>
            </a:r>
            <a:r>
              <a:rPr lang="it-IT" sz="2400" spc="-385" dirty="0">
                <a:latin typeface="Century Gothic" panose="020B0502020202020204" pitchFamily="34" charset="0"/>
                <a:ea typeface="Times New Roman"/>
                <a:cs typeface="Century Gothic"/>
              </a:rPr>
              <a:t> </a:t>
            </a:r>
            <a:r>
              <a:rPr lang="it-IT" sz="2400" dirty="0">
                <a:latin typeface="Century Gothic" panose="020B0502020202020204" pitchFamily="34" charset="0"/>
                <a:ea typeface="Times New Roman"/>
                <a:cs typeface="Century Gothic"/>
              </a:rPr>
              <a:t>	</a:t>
            </a:r>
            <a:r>
              <a:rPr lang="it-IT" sz="2400" spc="-30" dirty="0">
                <a:latin typeface="Century Gothic" panose="020B0502020202020204" pitchFamily="34" charset="0"/>
                <a:ea typeface="Times New Roman"/>
                <a:cs typeface="Century Gothic"/>
              </a:rPr>
              <a:t>d</a:t>
            </a:r>
            <a:r>
              <a:rPr lang="it-IT" sz="2400" spc="25" dirty="0">
                <a:latin typeface="Century Gothic" panose="020B0502020202020204" pitchFamily="34" charset="0"/>
                <a:ea typeface="Times New Roman"/>
                <a:cs typeface="Century Gothic"/>
              </a:rPr>
              <a:t>e</a:t>
            </a:r>
            <a:r>
              <a:rPr lang="it-IT" sz="2400" dirty="0">
                <a:latin typeface="Century Gothic" panose="020B0502020202020204" pitchFamily="34" charset="0"/>
                <a:ea typeface="Times New Roman"/>
                <a:cs typeface="Century Gothic"/>
              </a:rPr>
              <a:t>l</a:t>
            </a:r>
            <a:r>
              <a:rPr lang="it-IT" sz="2400" spc="-405" dirty="0">
                <a:latin typeface="Century Gothic" panose="020B0502020202020204" pitchFamily="34" charset="0"/>
                <a:ea typeface="Times New Roman"/>
                <a:cs typeface="Century Gothic"/>
              </a:rPr>
              <a:t> </a:t>
            </a:r>
            <a:r>
              <a:rPr lang="it-IT" sz="2400" dirty="0">
                <a:latin typeface="Century Gothic" panose="020B0502020202020204" pitchFamily="34" charset="0"/>
                <a:ea typeface="Times New Roman"/>
                <a:cs typeface="Century Gothic"/>
              </a:rPr>
              <a:t>	</a:t>
            </a:r>
            <a:r>
              <a:rPr lang="it-IT" sz="2400" spc="-25" dirty="0">
                <a:latin typeface="Century Gothic" panose="020B0502020202020204" pitchFamily="34" charset="0"/>
                <a:ea typeface="Times New Roman"/>
                <a:cs typeface="Century Gothic"/>
              </a:rPr>
              <a:t>pa</a:t>
            </a:r>
            <a:r>
              <a:rPr lang="it-IT" sz="2400" spc="30" dirty="0">
                <a:latin typeface="Century Gothic" panose="020B0502020202020204" pitchFamily="34" charset="0"/>
                <a:ea typeface="Times New Roman"/>
                <a:cs typeface="Century Gothic"/>
              </a:rPr>
              <a:t>cc</a:t>
            </a:r>
            <a:r>
              <a:rPr lang="it-IT" sz="2400" spc="10" dirty="0">
                <a:latin typeface="Century Gothic" panose="020B0502020202020204" pitchFamily="34" charset="0"/>
                <a:ea typeface="Times New Roman"/>
                <a:cs typeface="Century Gothic"/>
              </a:rPr>
              <a:t>h</a:t>
            </a:r>
            <a:r>
              <a:rPr lang="it-IT" sz="2400" spc="25" dirty="0">
                <a:latin typeface="Century Gothic" panose="020B0502020202020204" pitchFamily="34" charset="0"/>
                <a:ea typeface="Times New Roman"/>
                <a:cs typeface="Century Gothic"/>
              </a:rPr>
              <a:t>e</a:t>
            </a:r>
            <a:r>
              <a:rPr lang="it-IT" sz="2400" spc="-10" dirty="0">
                <a:latin typeface="Century Gothic" panose="020B0502020202020204" pitchFamily="34" charset="0"/>
                <a:ea typeface="Times New Roman"/>
                <a:cs typeface="Century Gothic"/>
              </a:rPr>
              <a:t>tt</a:t>
            </a:r>
            <a:r>
              <a:rPr lang="it-IT" sz="2400" dirty="0">
                <a:latin typeface="Century Gothic" panose="020B0502020202020204" pitchFamily="34" charset="0"/>
                <a:ea typeface="Times New Roman"/>
                <a:cs typeface="Century Gothic"/>
              </a:rPr>
              <a:t>o</a:t>
            </a:r>
            <a:r>
              <a:rPr lang="it-IT" sz="2400" spc="-350" dirty="0">
                <a:latin typeface="Century Gothic" panose="020B0502020202020204" pitchFamily="34" charset="0"/>
                <a:ea typeface="Times New Roman"/>
                <a:cs typeface="Century Gothic"/>
              </a:rPr>
              <a:t> </a:t>
            </a:r>
            <a:r>
              <a:rPr lang="it-IT" sz="2400" spc="-350" dirty="0" smtClean="0">
                <a:latin typeface="Century Gothic" panose="020B0502020202020204" pitchFamily="34" charset="0"/>
                <a:ea typeface="Times New Roman"/>
                <a:cs typeface="Century Gothic"/>
              </a:rPr>
              <a:t> </a:t>
            </a:r>
            <a:r>
              <a:rPr lang="it-IT" sz="2400" spc="60" dirty="0" smtClean="0">
                <a:latin typeface="Century Gothic" panose="020B0502020202020204" pitchFamily="34" charset="0"/>
                <a:ea typeface="Times New Roman"/>
                <a:cs typeface="Century Gothic"/>
              </a:rPr>
              <a:t>l</a:t>
            </a:r>
            <a:r>
              <a:rPr lang="it-IT" sz="2400" spc="25" dirty="0" smtClean="0">
                <a:latin typeface="Century Gothic" panose="020B0502020202020204" pitchFamily="34" charset="0"/>
                <a:ea typeface="Times New Roman"/>
                <a:cs typeface="Century Gothic"/>
              </a:rPr>
              <a:t>e</a:t>
            </a:r>
            <a:r>
              <a:rPr lang="it-IT" sz="2400" spc="60" dirty="0" smtClean="0">
                <a:latin typeface="Century Gothic" panose="020B0502020202020204" pitchFamily="34" charset="0"/>
                <a:ea typeface="Times New Roman"/>
                <a:cs typeface="Century Gothic"/>
              </a:rPr>
              <a:t>g</a:t>
            </a:r>
            <a:r>
              <a:rPr lang="it-IT" sz="2400" spc="-90" dirty="0" smtClean="0">
                <a:latin typeface="Century Gothic" panose="020B0502020202020204" pitchFamily="34" charset="0"/>
                <a:ea typeface="Times New Roman"/>
                <a:cs typeface="Century Gothic"/>
              </a:rPr>
              <a:t>i</a:t>
            </a:r>
            <a:r>
              <a:rPr lang="it-IT" sz="2400" spc="-15" dirty="0" smtClean="0">
                <a:latin typeface="Century Gothic" panose="020B0502020202020204" pitchFamily="34" charset="0"/>
                <a:ea typeface="Times New Roman"/>
                <a:cs typeface="Century Gothic"/>
              </a:rPr>
              <a:t>s</a:t>
            </a:r>
            <a:r>
              <a:rPr lang="it-IT" sz="2400" spc="60" dirty="0" smtClean="0">
                <a:latin typeface="Century Gothic" panose="020B0502020202020204" pitchFamily="34" charset="0"/>
                <a:ea typeface="Times New Roman"/>
                <a:cs typeface="Century Gothic"/>
              </a:rPr>
              <a:t>l</a:t>
            </a:r>
            <a:r>
              <a:rPr lang="it-IT" sz="2400" spc="-25" dirty="0" smtClean="0">
                <a:latin typeface="Century Gothic" panose="020B0502020202020204" pitchFamily="34" charset="0"/>
                <a:ea typeface="Times New Roman"/>
                <a:cs typeface="Century Gothic"/>
              </a:rPr>
              <a:t>a</a:t>
            </a:r>
            <a:r>
              <a:rPr lang="it-IT" sz="2400" spc="65" dirty="0" smtClean="0">
                <a:latin typeface="Century Gothic" panose="020B0502020202020204" pitchFamily="34" charset="0"/>
                <a:ea typeface="Times New Roman"/>
                <a:cs typeface="Century Gothic"/>
              </a:rPr>
              <a:t>t</a:t>
            </a:r>
            <a:r>
              <a:rPr lang="it-IT" sz="2400" spc="-90" dirty="0" smtClean="0">
                <a:latin typeface="Century Gothic" panose="020B0502020202020204" pitchFamily="34" charset="0"/>
                <a:ea typeface="Times New Roman"/>
                <a:cs typeface="Century Gothic"/>
              </a:rPr>
              <a:t>i</a:t>
            </a:r>
            <a:r>
              <a:rPr lang="it-IT" sz="2400" spc="100" dirty="0" smtClean="0">
                <a:latin typeface="Century Gothic" panose="020B0502020202020204" pitchFamily="34" charset="0"/>
                <a:ea typeface="Times New Roman"/>
                <a:cs typeface="Century Gothic"/>
              </a:rPr>
              <a:t>v</a:t>
            </a:r>
            <a:r>
              <a:rPr lang="it-IT" sz="2400" dirty="0" smtClean="0">
                <a:latin typeface="Century Gothic" panose="020B0502020202020204" pitchFamily="34" charset="0"/>
                <a:ea typeface="Times New Roman"/>
                <a:cs typeface="Century Gothic"/>
              </a:rPr>
              <a:t>o</a:t>
            </a:r>
            <a:r>
              <a:rPr lang="it-IT" sz="2400" spc="-355" dirty="0" smtClean="0">
                <a:latin typeface="Century Gothic" panose="020B0502020202020204" pitchFamily="34" charset="0"/>
                <a:ea typeface="Times New Roman"/>
                <a:cs typeface="Century Gothic"/>
              </a:rPr>
              <a:t>  </a:t>
            </a:r>
            <a:r>
              <a:rPr lang="it-IT" sz="2400" spc="45" dirty="0" smtClean="0">
                <a:latin typeface="Century Gothic" panose="020B0502020202020204" pitchFamily="34" charset="0"/>
                <a:ea typeface="Times New Roman"/>
                <a:cs typeface="Century Gothic"/>
              </a:rPr>
              <a:t>p</a:t>
            </a:r>
            <a:r>
              <a:rPr lang="it-IT" sz="2400" spc="-25" dirty="0" smtClean="0">
                <a:latin typeface="Century Gothic" panose="020B0502020202020204" pitchFamily="34" charset="0"/>
                <a:ea typeface="Times New Roman"/>
                <a:cs typeface="Century Gothic"/>
              </a:rPr>
              <a:t>r</a:t>
            </a:r>
            <a:r>
              <a:rPr lang="it-IT" sz="2400" spc="15" dirty="0" smtClean="0">
                <a:latin typeface="Century Gothic" panose="020B0502020202020204" pitchFamily="34" charset="0"/>
                <a:ea typeface="Times New Roman"/>
                <a:cs typeface="Century Gothic"/>
              </a:rPr>
              <a:t>o</a:t>
            </a:r>
            <a:r>
              <a:rPr lang="it-IT" sz="2400" spc="-25" dirty="0" smtClean="0">
                <a:latin typeface="Century Gothic" panose="020B0502020202020204" pitchFamily="34" charset="0"/>
                <a:ea typeface="Times New Roman"/>
                <a:cs typeface="Century Gothic"/>
              </a:rPr>
              <a:t>p</a:t>
            </a:r>
            <a:r>
              <a:rPr lang="it-IT" sz="2400" spc="90" dirty="0" smtClean="0">
                <a:latin typeface="Century Gothic" panose="020B0502020202020204" pitchFamily="34" charset="0"/>
                <a:ea typeface="Times New Roman"/>
                <a:cs typeface="Century Gothic"/>
              </a:rPr>
              <a:t>o</a:t>
            </a:r>
            <a:r>
              <a:rPr lang="it-IT" sz="2400" spc="-15" dirty="0" smtClean="0">
                <a:latin typeface="Century Gothic" panose="020B0502020202020204" pitchFamily="34" charset="0"/>
                <a:ea typeface="Times New Roman"/>
                <a:cs typeface="Century Gothic"/>
              </a:rPr>
              <a:t>s</a:t>
            </a:r>
            <a:r>
              <a:rPr lang="it-IT" sz="2400" spc="-10" dirty="0" smtClean="0">
                <a:latin typeface="Century Gothic" panose="020B0502020202020204" pitchFamily="34" charset="0"/>
                <a:ea typeface="Times New Roman"/>
                <a:cs typeface="Century Gothic"/>
              </a:rPr>
              <a:t>t</a:t>
            </a:r>
            <a:r>
              <a:rPr lang="it-IT" sz="2400" dirty="0" smtClean="0">
                <a:latin typeface="Century Gothic" panose="020B0502020202020204" pitchFamily="34" charset="0"/>
                <a:ea typeface="Times New Roman"/>
                <a:cs typeface="Century Gothic"/>
              </a:rPr>
              <a:t>o</a:t>
            </a:r>
            <a:r>
              <a:rPr lang="it-IT" sz="2400" spc="-360" dirty="0" smtClean="0">
                <a:latin typeface="Century Gothic" panose="020B0502020202020204" pitchFamily="34" charset="0"/>
                <a:ea typeface="Times New Roman"/>
                <a:cs typeface="Century Gothic"/>
              </a:rPr>
              <a:t> </a:t>
            </a:r>
            <a:r>
              <a:rPr lang="it-IT" sz="2400" dirty="0">
                <a:latin typeface="Century Gothic" panose="020B0502020202020204" pitchFamily="34" charset="0"/>
                <a:ea typeface="Times New Roman"/>
                <a:cs typeface="Century Gothic"/>
              </a:rPr>
              <a:t>	</a:t>
            </a:r>
            <a:r>
              <a:rPr lang="it-IT" sz="2400" dirty="0" smtClean="0">
                <a:latin typeface="Century Gothic" panose="020B0502020202020204" pitchFamily="34" charset="0"/>
                <a:ea typeface="Times New Roman"/>
                <a:cs typeface="Century Gothic"/>
              </a:rPr>
              <a:t> </a:t>
            </a:r>
            <a:r>
              <a:rPr lang="it-IT" sz="2400" spc="-30" dirty="0" smtClean="0">
                <a:latin typeface="Century Gothic" panose="020B0502020202020204" pitchFamily="34" charset="0"/>
                <a:ea typeface="Times New Roman"/>
                <a:cs typeface="Century Gothic"/>
              </a:rPr>
              <a:t>d</a:t>
            </a:r>
            <a:r>
              <a:rPr lang="it-IT" sz="2400" spc="-25" dirty="0" smtClean="0">
                <a:latin typeface="Century Gothic" panose="020B0502020202020204" pitchFamily="34" charset="0"/>
                <a:ea typeface="Times New Roman"/>
                <a:cs typeface="Century Gothic"/>
              </a:rPr>
              <a:t>a</a:t>
            </a:r>
            <a:r>
              <a:rPr lang="it-IT" sz="2400" spc="60" dirty="0" smtClean="0">
                <a:latin typeface="Century Gothic" panose="020B0502020202020204" pitchFamily="34" charset="0"/>
                <a:ea typeface="Times New Roman"/>
                <a:cs typeface="Century Gothic"/>
              </a:rPr>
              <a:t>ll</a:t>
            </a:r>
            <a:r>
              <a:rPr lang="it-IT" sz="2400" dirty="0" smtClean="0">
                <a:latin typeface="Century Gothic" panose="020B0502020202020204" pitchFamily="34" charset="0"/>
                <a:ea typeface="Times New Roman"/>
                <a:cs typeface="Century Gothic"/>
              </a:rPr>
              <a:t>a</a:t>
            </a:r>
            <a:r>
              <a:rPr lang="it-IT" sz="2400" spc="-390" dirty="0" smtClean="0">
                <a:latin typeface="Century Gothic" panose="020B0502020202020204" pitchFamily="34" charset="0"/>
                <a:ea typeface="Times New Roman"/>
                <a:cs typeface="Century Gothic"/>
              </a:rPr>
              <a:t> </a:t>
            </a:r>
            <a:r>
              <a:rPr lang="it-IT" sz="2400" dirty="0">
                <a:latin typeface="Century Gothic" panose="020B0502020202020204" pitchFamily="34" charset="0"/>
                <a:ea typeface="Times New Roman"/>
                <a:cs typeface="Century Gothic"/>
              </a:rPr>
              <a:t>	</a:t>
            </a:r>
            <a:r>
              <a:rPr lang="it-IT" sz="2400" spc="-10" dirty="0" smtClean="0">
                <a:latin typeface="Century Gothic" panose="020B0502020202020204" pitchFamily="34" charset="0"/>
                <a:ea typeface="Times New Roman"/>
                <a:cs typeface="Century Gothic"/>
              </a:rPr>
              <a:t>C</a:t>
            </a:r>
            <a:r>
              <a:rPr lang="it-IT" sz="2400" spc="15" dirty="0" smtClean="0">
                <a:latin typeface="Century Gothic" panose="020B0502020202020204" pitchFamily="34" charset="0"/>
                <a:ea typeface="Times New Roman"/>
                <a:cs typeface="Century Gothic"/>
              </a:rPr>
              <a:t>o</a:t>
            </a:r>
            <a:r>
              <a:rPr lang="it-IT" sz="2400" spc="95" dirty="0" smtClean="0">
                <a:latin typeface="Century Gothic" panose="020B0502020202020204" pitchFamily="34" charset="0"/>
                <a:ea typeface="Times New Roman"/>
                <a:cs typeface="Century Gothic"/>
              </a:rPr>
              <a:t>mm</a:t>
            </a:r>
            <a:r>
              <a:rPr lang="it-IT" sz="2400" spc="-90" dirty="0" smtClean="0">
                <a:latin typeface="Century Gothic" panose="020B0502020202020204" pitchFamily="34" charset="0"/>
                <a:ea typeface="Times New Roman"/>
                <a:cs typeface="Century Gothic"/>
              </a:rPr>
              <a:t>i</a:t>
            </a:r>
            <a:r>
              <a:rPr lang="it-IT" sz="2400" spc="-15" dirty="0" smtClean="0">
                <a:latin typeface="Century Gothic" panose="020B0502020202020204" pitchFamily="34" charset="0"/>
                <a:ea typeface="Times New Roman"/>
                <a:cs typeface="Century Gothic"/>
              </a:rPr>
              <a:t>s</a:t>
            </a:r>
            <a:r>
              <a:rPr lang="it-IT" sz="2400" spc="60" dirty="0" smtClean="0">
                <a:latin typeface="Century Gothic" panose="020B0502020202020204" pitchFamily="34" charset="0"/>
                <a:ea typeface="Times New Roman"/>
                <a:cs typeface="Century Gothic"/>
              </a:rPr>
              <a:t>s</a:t>
            </a:r>
            <a:r>
              <a:rPr lang="it-IT" sz="2400" spc="-90" dirty="0" smtClean="0">
                <a:latin typeface="Century Gothic" panose="020B0502020202020204" pitchFamily="34" charset="0"/>
                <a:ea typeface="Times New Roman"/>
                <a:cs typeface="Century Gothic"/>
              </a:rPr>
              <a:t>i</a:t>
            </a:r>
            <a:r>
              <a:rPr lang="it-IT" sz="2400" spc="15" dirty="0" smtClean="0">
                <a:latin typeface="Century Gothic" panose="020B0502020202020204" pitchFamily="34" charset="0"/>
                <a:ea typeface="Times New Roman"/>
                <a:cs typeface="Century Gothic"/>
              </a:rPr>
              <a:t>o</a:t>
            </a:r>
            <a:r>
              <a:rPr lang="it-IT" sz="2400" spc="10" dirty="0" smtClean="0">
                <a:latin typeface="Century Gothic" panose="020B0502020202020204" pitchFamily="34" charset="0"/>
                <a:ea typeface="Times New Roman"/>
                <a:cs typeface="Century Gothic"/>
              </a:rPr>
              <a:t>n</a:t>
            </a:r>
            <a:r>
              <a:rPr lang="it-IT" sz="2400" dirty="0" smtClean="0">
                <a:latin typeface="Century Gothic" panose="020B0502020202020204" pitchFamily="34" charset="0"/>
                <a:ea typeface="Times New Roman"/>
                <a:cs typeface="Century Gothic"/>
              </a:rPr>
              <a:t>e </a:t>
            </a:r>
            <a:r>
              <a:rPr lang="it-IT" sz="2400" spc="-20" dirty="0" smtClean="0">
                <a:latin typeface="Century Gothic" panose="020B0502020202020204" pitchFamily="34" charset="0"/>
                <a:ea typeface="Times New Roman"/>
                <a:cs typeface="Century Gothic"/>
              </a:rPr>
              <a:t>E</a:t>
            </a:r>
            <a:r>
              <a:rPr lang="it-IT" sz="2400" spc="15" dirty="0" smtClean="0">
                <a:latin typeface="Century Gothic" panose="020B0502020202020204" pitchFamily="34" charset="0"/>
                <a:ea typeface="Times New Roman"/>
                <a:cs typeface="Century Gothic"/>
              </a:rPr>
              <a:t>u</a:t>
            </a:r>
            <a:r>
              <a:rPr lang="it-IT" sz="2400" spc="-25" dirty="0" smtClean="0">
                <a:latin typeface="Century Gothic" panose="020B0502020202020204" pitchFamily="34" charset="0"/>
                <a:ea typeface="Times New Roman"/>
                <a:cs typeface="Century Gothic"/>
              </a:rPr>
              <a:t>r</a:t>
            </a:r>
            <a:r>
              <a:rPr lang="it-IT" sz="2400" spc="15" dirty="0" smtClean="0">
                <a:latin typeface="Century Gothic" panose="020B0502020202020204" pitchFamily="34" charset="0"/>
                <a:ea typeface="Times New Roman"/>
                <a:cs typeface="Century Gothic"/>
              </a:rPr>
              <a:t>o</a:t>
            </a:r>
            <a:r>
              <a:rPr lang="it-IT" sz="2400" spc="-25" dirty="0" smtClean="0">
                <a:latin typeface="Century Gothic" panose="020B0502020202020204" pitchFamily="34" charset="0"/>
                <a:ea typeface="Times New Roman"/>
                <a:cs typeface="Century Gothic"/>
              </a:rPr>
              <a:t>p</a:t>
            </a:r>
            <a:r>
              <a:rPr lang="it-IT" sz="2400" spc="25" dirty="0" smtClean="0">
                <a:latin typeface="Century Gothic" panose="020B0502020202020204" pitchFamily="34" charset="0"/>
                <a:ea typeface="Times New Roman"/>
                <a:cs typeface="Century Gothic"/>
              </a:rPr>
              <a:t>e</a:t>
            </a:r>
            <a:r>
              <a:rPr lang="it-IT" sz="2400" dirty="0" smtClean="0">
                <a:latin typeface="Century Gothic" panose="020B0502020202020204" pitchFamily="34" charset="0"/>
                <a:ea typeface="Times New Roman"/>
                <a:cs typeface="Century Gothic"/>
              </a:rPr>
              <a:t>a </a:t>
            </a:r>
            <a:r>
              <a:rPr lang="it-IT" sz="2400" spc="165" dirty="0" smtClean="0">
                <a:latin typeface="Century Gothic" panose="020B0502020202020204" pitchFamily="34" charset="0"/>
                <a:ea typeface="Times New Roman"/>
                <a:cs typeface="Century Gothic"/>
              </a:rPr>
              <a:t> </a:t>
            </a:r>
            <a:r>
              <a:rPr lang="it-IT" sz="2400" spc="-15" dirty="0">
                <a:latin typeface="Century Gothic" panose="020B0502020202020204" pitchFamily="34" charset="0"/>
                <a:ea typeface="Times New Roman"/>
                <a:cs typeface="Century Gothic"/>
              </a:rPr>
              <a:t>s</a:t>
            </a:r>
            <a:r>
              <a:rPr lang="it-IT" sz="2400" spc="15" dirty="0">
                <a:latin typeface="Century Gothic" panose="020B0502020202020204" pitchFamily="34" charset="0"/>
                <a:ea typeface="Times New Roman"/>
                <a:cs typeface="Century Gothic"/>
              </a:rPr>
              <a:t>o</a:t>
            </a:r>
            <a:r>
              <a:rPr lang="it-IT" sz="2400" spc="10" dirty="0">
                <a:latin typeface="Century Gothic" panose="020B0502020202020204" pitchFamily="34" charset="0"/>
                <a:ea typeface="Times New Roman"/>
                <a:cs typeface="Century Gothic"/>
              </a:rPr>
              <a:t>n</a:t>
            </a:r>
            <a:r>
              <a:rPr lang="it-IT" sz="2400" spc="25" dirty="0">
                <a:latin typeface="Century Gothic" panose="020B0502020202020204" pitchFamily="34" charset="0"/>
                <a:ea typeface="Times New Roman"/>
                <a:cs typeface="Century Gothic"/>
              </a:rPr>
              <a:t>o</a:t>
            </a:r>
            <a:r>
              <a:rPr lang="it-IT" sz="2400" dirty="0" smtClean="0">
                <a:latin typeface="Century Gothic" panose="020B0502020202020204" pitchFamily="34" charset="0"/>
                <a:ea typeface="Times New Roman"/>
                <a:cs typeface="Century Gothic"/>
              </a:rPr>
              <a:t>:</a:t>
            </a:r>
            <a:r>
              <a:rPr lang="it-IT" sz="2400" dirty="0">
                <a:latin typeface="Century Gothic" panose="020B0502020202020204" pitchFamily="34" charset="0"/>
                <a:ea typeface="Times New Roman"/>
                <a:cs typeface="Century Gothic"/>
              </a:rPr>
              <a:t>  </a:t>
            </a:r>
            <a:endParaRPr lang="it-IT" sz="2400" dirty="0" smtClean="0">
              <a:latin typeface="Century Gothic" panose="020B0502020202020204" pitchFamily="34" charset="0"/>
              <a:ea typeface="Times New Roman"/>
              <a:cs typeface="Century Gothic"/>
            </a:endParaRPr>
          </a:p>
          <a:p>
            <a:pPr marL="290830" indent="0" algn="just">
              <a:lnSpc>
                <a:spcPct val="115000"/>
              </a:lnSpc>
              <a:spcBef>
                <a:spcPts val="35"/>
              </a:spcBef>
              <a:spcAft>
                <a:spcPts val="0"/>
              </a:spcAft>
              <a:buNone/>
              <a:tabLst>
                <a:tab pos="838200" algn="l"/>
                <a:tab pos="1714500" algn="l"/>
                <a:tab pos="2463800" algn="l"/>
                <a:tab pos="2933700" algn="l"/>
                <a:tab pos="4152900" algn="l"/>
                <a:tab pos="5295900" algn="l"/>
                <a:tab pos="6350000" algn="l"/>
                <a:tab pos="7010400" algn="l"/>
              </a:tabLst>
            </a:pPr>
            <a:endParaRPr lang="it-IT" sz="1800" dirty="0" smtClean="0">
              <a:latin typeface="Century Gothic" panose="020B0502020202020204" pitchFamily="34" charset="0"/>
              <a:ea typeface="Times New Roman"/>
              <a:cs typeface="Times New Roman"/>
            </a:endParaRPr>
          </a:p>
          <a:p>
            <a:pPr marL="576580" indent="-285750" algn="just">
              <a:lnSpc>
                <a:spcPct val="115000"/>
              </a:lnSpc>
              <a:spcBef>
                <a:spcPts val="35"/>
              </a:spcBef>
              <a:spcAft>
                <a:spcPts val="0"/>
              </a:spcAft>
              <a:buFont typeface="Wingdings" panose="05000000000000000000" pitchFamily="2" charset="2"/>
              <a:buChar char="§"/>
              <a:tabLst>
                <a:tab pos="838200" algn="l"/>
                <a:tab pos="1714500" algn="l"/>
                <a:tab pos="2463800" algn="l"/>
                <a:tab pos="2933700" algn="l"/>
                <a:tab pos="4152900" algn="l"/>
                <a:tab pos="5295900" algn="l"/>
                <a:tab pos="6350000" algn="l"/>
                <a:tab pos="7010400" algn="l"/>
              </a:tabLst>
            </a:pPr>
            <a:r>
              <a:rPr lang="it-IT" sz="1800" b="1" spc="-35" dirty="0" smtClean="0">
                <a:latin typeface="Century Gothic" panose="020B0502020202020204" pitchFamily="34" charset="0"/>
                <a:ea typeface="Times New Roman"/>
                <a:cs typeface="Century Gothic"/>
              </a:rPr>
              <a:t>co</a:t>
            </a:r>
            <a:r>
              <a:rPr lang="it-IT" sz="1800" b="1" spc="100" dirty="0" smtClean="0">
                <a:latin typeface="Century Gothic" panose="020B0502020202020204" pitchFamily="34" charset="0"/>
                <a:ea typeface="Times New Roman"/>
                <a:cs typeface="Century Gothic"/>
              </a:rPr>
              <a:t>n</a:t>
            </a:r>
            <a:r>
              <a:rPr lang="it-IT" sz="1800" b="1" spc="-35" dirty="0" smtClean="0">
                <a:latin typeface="Century Gothic" panose="020B0502020202020204" pitchFamily="34" charset="0"/>
                <a:ea typeface="Times New Roman"/>
                <a:cs typeface="Century Gothic"/>
              </a:rPr>
              <a:t>ce</a:t>
            </a:r>
            <a:r>
              <a:rPr lang="it-IT" sz="1800" b="1" spc="100" dirty="0" smtClean="0">
                <a:latin typeface="Century Gothic" panose="020B0502020202020204" pitchFamily="34" charset="0"/>
                <a:ea typeface="Times New Roman"/>
                <a:cs typeface="Century Gothic"/>
              </a:rPr>
              <a:t>n</a:t>
            </a:r>
            <a:r>
              <a:rPr lang="it-IT" sz="1800" b="1" spc="-25" dirty="0" smtClean="0">
                <a:latin typeface="Century Gothic" panose="020B0502020202020204" pitchFamily="34" charset="0"/>
                <a:ea typeface="Times New Roman"/>
                <a:cs typeface="Century Gothic"/>
              </a:rPr>
              <a:t>t</a:t>
            </a:r>
            <a:r>
              <a:rPr lang="it-IT" sz="1800" b="1" spc="20" dirty="0" smtClean="0">
                <a:latin typeface="Century Gothic" panose="020B0502020202020204" pitchFamily="34" charset="0"/>
                <a:ea typeface="Times New Roman"/>
                <a:cs typeface="Century Gothic"/>
              </a:rPr>
              <a:t>r</a:t>
            </a:r>
            <a:r>
              <a:rPr lang="it-IT" sz="1800" b="1" spc="10" dirty="0" smtClean="0">
                <a:latin typeface="Century Gothic" panose="020B0502020202020204" pitchFamily="34" charset="0"/>
                <a:ea typeface="Times New Roman"/>
                <a:cs typeface="Century Gothic"/>
              </a:rPr>
              <a:t>a</a:t>
            </a:r>
            <a:r>
              <a:rPr lang="it-IT" sz="1800" b="1" spc="20" dirty="0" smtClean="0">
                <a:latin typeface="Century Gothic" panose="020B0502020202020204" pitchFamily="34" charset="0"/>
                <a:ea typeface="Times New Roman"/>
                <a:cs typeface="Century Gothic"/>
              </a:rPr>
              <a:t>z</a:t>
            </a:r>
            <a:r>
              <a:rPr lang="it-IT" sz="1800" b="1" dirty="0" smtClean="0">
                <a:latin typeface="Century Gothic" panose="020B0502020202020204" pitchFamily="34" charset="0"/>
                <a:ea typeface="Times New Roman"/>
                <a:cs typeface="Century Gothic"/>
              </a:rPr>
              <a:t>i</a:t>
            </a:r>
            <a:r>
              <a:rPr lang="it-IT" sz="1800" b="1" spc="-40" dirty="0" smtClean="0">
                <a:latin typeface="Century Gothic" panose="020B0502020202020204" pitchFamily="34" charset="0"/>
                <a:ea typeface="Times New Roman"/>
                <a:cs typeface="Century Gothic"/>
              </a:rPr>
              <a:t>o</a:t>
            </a:r>
            <a:r>
              <a:rPr lang="it-IT" sz="1800" b="1" spc="100" dirty="0" smtClean="0">
                <a:latin typeface="Century Gothic" panose="020B0502020202020204" pitchFamily="34" charset="0"/>
                <a:ea typeface="Times New Roman"/>
                <a:cs typeface="Century Gothic"/>
              </a:rPr>
              <a:t>n</a:t>
            </a:r>
            <a:r>
              <a:rPr lang="it-IT" sz="1800" b="1" dirty="0" smtClean="0">
                <a:latin typeface="Century Gothic" panose="020B0502020202020204" pitchFamily="34" charset="0"/>
                <a:ea typeface="Times New Roman"/>
                <a:cs typeface="Century Gothic"/>
              </a:rPr>
              <a:t>e</a:t>
            </a:r>
            <a:r>
              <a:rPr lang="it-IT" sz="1800" b="1" spc="-315" dirty="0" smtClean="0">
                <a:latin typeface="Century Gothic" panose="020B0502020202020204" pitchFamily="34" charset="0"/>
                <a:ea typeface="Times New Roman"/>
                <a:cs typeface="Century Gothic"/>
              </a:rPr>
              <a:t> </a:t>
            </a:r>
            <a:r>
              <a:rPr lang="it-IT" sz="1800" b="1" dirty="0">
                <a:latin typeface="Century Gothic" panose="020B0502020202020204" pitchFamily="34" charset="0"/>
                <a:ea typeface="Times New Roman"/>
                <a:cs typeface="Century Gothic"/>
              </a:rPr>
              <a:t>	</a:t>
            </a:r>
            <a:r>
              <a:rPr lang="it-IT" sz="1800" b="1" spc="-20" dirty="0">
                <a:latin typeface="Century Gothic" panose="020B0502020202020204" pitchFamily="34" charset="0"/>
                <a:ea typeface="Times New Roman"/>
                <a:cs typeface="Century Gothic"/>
              </a:rPr>
              <a:t>s</a:t>
            </a:r>
            <a:r>
              <a:rPr lang="it-IT" sz="1800" b="1" spc="25" dirty="0">
                <a:latin typeface="Century Gothic" panose="020B0502020202020204" pitchFamily="34" charset="0"/>
                <a:ea typeface="Times New Roman"/>
                <a:cs typeface="Century Gothic"/>
              </a:rPr>
              <a:t>u</a:t>
            </a:r>
            <a:r>
              <a:rPr lang="it-IT" sz="1800" b="1" dirty="0">
                <a:latin typeface="Century Gothic" panose="020B0502020202020204" pitchFamily="34" charset="0"/>
                <a:ea typeface="Times New Roman"/>
                <a:cs typeface="Century Gothic"/>
              </a:rPr>
              <a:t>l</a:t>
            </a:r>
            <a:r>
              <a:rPr lang="it-IT" sz="1800" b="1" spc="-5" dirty="0">
                <a:latin typeface="Century Gothic" panose="020B0502020202020204" pitchFamily="34" charset="0"/>
                <a:ea typeface="Times New Roman"/>
                <a:cs typeface="Century Gothic"/>
              </a:rPr>
              <a:t>l</a:t>
            </a:r>
            <a:r>
              <a:rPr lang="it-IT" sz="1800" b="1" dirty="0">
                <a:latin typeface="Century Gothic" panose="020B0502020202020204" pitchFamily="34" charset="0"/>
                <a:ea typeface="Times New Roman"/>
                <a:cs typeface="Century Gothic"/>
              </a:rPr>
              <a:t>e</a:t>
            </a:r>
            <a:r>
              <a:rPr lang="it-IT" sz="1800" b="1" spc="-400" dirty="0">
                <a:latin typeface="Century Gothic" panose="020B0502020202020204" pitchFamily="34" charset="0"/>
                <a:ea typeface="Times New Roman"/>
                <a:cs typeface="Century Gothic"/>
              </a:rPr>
              <a:t> </a:t>
            </a:r>
            <a:r>
              <a:rPr lang="it-IT" sz="1800" b="1" dirty="0" smtClean="0">
                <a:latin typeface="Century Gothic" panose="020B0502020202020204" pitchFamily="34" charset="0"/>
                <a:ea typeface="Times New Roman"/>
                <a:cs typeface="Century Gothic"/>
              </a:rPr>
              <a:t> </a:t>
            </a:r>
            <a:r>
              <a:rPr lang="it-IT" sz="1800" b="1" spc="10" dirty="0" smtClean="0">
                <a:latin typeface="Century Gothic" panose="020B0502020202020204" pitchFamily="34" charset="0"/>
                <a:ea typeface="Times New Roman"/>
                <a:cs typeface="Century Gothic"/>
              </a:rPr>
              <a:t>p</a:t>
            </a:r>
            <a:r>
              <a:rPr lang="it-IT" sz="1800" b="1" spc="20" dirty="0" smtClean="0">
                <a:latin typeface="Century Gothic" panose="020B0502020202020204" pitchFamily="34" charset="0"/>
                <a:ea typeface="Times New Roman"/>
                <a:cs typeface="Century Gothic"/>
              </a:rPr>
              <a:t>r</a:t>
            </a:r>
            <a:r>
              <a:rPr lang="it-IT" sz="1800" b="1" spc="70" dirty="0" smtClean="0">
                <a:latin typeface="Century Gothic" panose="020B0502020202020204" pitchFamily="34" charset="0"/>
                <a:ea typeface="Times New Roman"/>
                <a:cs typeface="Century Gothic"/>
              </a:rPr>
              <a:t>i</a:t>
            </a:r>
            <a:r>
              <a:rPr lang="it-IT" sz="1800" b="1" spc="-35" dirty="0" smtClean="0">
                <a:latin typeface="Century Gothic" panose="020B0502020202020204" pitchFamily="34" charset="0"/>
                <a:ea typeface="Times New Roman"/>
                <a:cs typeface="Century Gothic"/>
              </a:rPr>
              <a:t>o</a:t>
            </a:r>
            <a:r>
              <a:rPr lang="it-IT" sz="1800" b="1" spc="20" dirty="0" smtClean="0">
                <a:latin typeface="Century Gothic" panose="020B0502020202020204" pitchFamily="34" charset="0"/>
                <a:ea typeface="Times New Roman"/>
                <a:cs typeface="Century Gothic"/>
              </a:rPr>
              <a:t>r</a:t>
            </a:r>
            <a:r>
              <a:rPr lang="it-IT" sz="1800" b="1" dirty="0" smtClean="0">
                <a:latin typeface="Century Gothic" panose="020B0502020202020204" pitchFamily="34" charset="0"/>
                <a:ea typeface="Times New Roman"/>
                <a:cs typeface="Century Gothic"/>
              </a:rPr>
              <a:t>i</a:t>
            </a:r>
            <a:r>
              <a:rPr lang="it-IT" sz="1800" b="1" spc="-25" dirty="0" smtClean="0">
                <a:latin typeface="Century Gothic" panose="020B0502020202020204" pitchFamily="34" charset="0"/>
                <a:ea typeface="Times New Roman"/>
                <a:cs typeface="Century Gothic"/>
              </a:rPr>
              <a:t>t</a:t>
            </a:r>
            <a:r>
              <a:rPr lang="it-IT" sz="1800" b="1" dirty="0" smtClean="0">
                <a:latin typeface="Century Gothic" panose="020B0502020202020204" pitchFamily="34" charset="0"/>
                <a:ea typeface="Times New Roman"/>
                <a:cs typeface="Century Gothic"/>
              </a:rPr>
              <a:t>à</a:t>
            </a:r>
            <a:r>
              <a:rPr lang="it-IT" sz="1800" b="1" spc="-380" dirty="0" smtClean="0">
                <a:latin typeface="Century Gothic" panose="020B0502020202020204" pitchFamily="34" charset="0"/>
                <a:ea typeface="Times New Roman"/>
                <a:cs typeface="Century Gothic"/>
              </a:rPr>
              <a:t> </a:t>
            </a:r>
            <a:r>
              <a:rPr lang="it-IT" sz="1800" b="1" dirty="0">
                <a:latin typeface="Century Gothic" panose="020B0502020202020204" pitchFamily="34" charset="0"/>
                <a:ea typeface="Times New Roman"/>
                <a:cs typeface="Century Gothic"/>
              </a:rPr>
              <a:t>	</a:t>
            </a:r>
            <a:r>
              <a:rPr lang="it-IT" sz="1800" b="1" spc="10" dirty="0">
                <a:latin typeface="Century Gothic" panose="020B0502020202020204" pitchFamily="34" charset="0"/>
                <a:ea typeface="Times New Roman"/>
                <a:cs typeface="Century Gothic"/>
              </a:rPr>
              <a:t>d</a:t>
            </a:r>
            <a:r>
              <a:rPr lang="it-IT" sz="1800" b="1" spc="-35" dirty="0">
                <a:latin typeface="Century Gothic" panose="020B0502020202020204" pitchFamily="34" charset="0"/>
                <a:ea typeface="Times New Roman"/>
                <a:cs typeface="Century Gothic"/>
              </a:rPr>
              <a:t>e</a:t>
            </a:r>
            <a:r>
              <a:rPr lang="it-IT" sz="1800" b="1" spc="70" dirty="0">
                <a:latin typeface="Century Gothic" panose="020B0502020202020204" pitchFamily="34" charset="0"/>
                <a:ea typeface="Times New Roman"/>
                <a:cs typeface="Century Gothic"/>
              </a:rPr>
              <a:t>l</a:t>
            </a:r>
            <a:r>
              <a:rPr lang="it-IT" sz="1800" b="1" dirty="0">
                <a:latin typeface="Century Gothic" panose="020B0502020202020204" pitchFamily="34" charset="0"/>
                <a:ea typeface="Times New Roman"/>
                <a:cs typeface="Century Gothic"/>
              </a:rPr>
              <a:t>la </a:t>
            </a:r>
            <a:r>
              <a:rPr lang="it-IT" sz="1800" b="1" spc="160" dirty="0">
                <a:latin typeface="Century Gothic" panose="020B0502020202020204" pitchFamily="34" charset="0"/>
                <a:ea typeface="Times New Roman"/>
                <a:cs typeface="Century Gothic"/>
              </a:rPr>
              <a:t> </a:t>
            </a:r>
            <a:r>
              <a:rPr lang="it-IT" sz="1800" b="1" spc="80" dirty="0">
                <a:latin typeface="Century Gothic" panose="020B0502020202020204" pitchFamily="34" charset="0"/>
                <a:ea typeface="Times New Roman"/>
                <a:cs typeface="Century Gothic"/>
              </a:rPr>
              <a:t>S</a:t>
            </a:r>
            <a:r>
              <a:rPr lang="it-IT" sz="1800" b="1" spc="-25" dirty="0">
                <a:latin typeface="Century Gothic" panose="020B0502020202020204" pitchFamily="34" charset="0"/>
                <a:ea typeface="Times New Roman"/>
                <a:cs typeface="Century Gothic"/>
              </a:rPr>
              <a:t>t</a:t>
            </a:r>
            <a:r>
              <a:rPr lang="it-IT" sz="1800" b="1" spc="20" dirty="0">
                <a:latin typeface="Century Gothic" panose="020B0502020202020204" pitchFamily="34" charset="0"/>
                <a:ea typeface="Times New Roman"/>
                <a:cs typeface="Century Gothic"/>
              </a:rPr>
              <a:t>r</a:t>
            </a:r>
            <a:r>
              <a:rPr lang="it-IT" sz="1800" b="1" spc="10" dirty="0">
                <a:latin typeface="Century Gothic" panose="020B0502020202020204" pitchFamily="34" charset="0"/>
                <a:ea typeface="Times New Roman"/>
                <a:cs typeface="Century Gothic"/>
              </a:rPr>
              <a:t>a</a:t>
            </a:r>
            <a:r>
              <a:rPr lang="it-IT" sz="1800" b="1" spc="50" dirty="0">
                <a:latin typeface="Century Gothic" panose="020B0502020202020204" pitchFamily="34" charset="0"/>
                <a:ea typeface="Times New Roman"/>
                <a:cs typeface="Century Gothic"/>
              </a:rPr>
              <a:t>t</a:t>
            </a:r>
            <a:r>
              <a:rPr lang="it-IT" sz="1800" b="1" spc="-35" dirty="0">
                <a:latin typeface="Century Gothic" panose="020B0502020202020204" pitchFamily="34" charset="0"/>
                <a:ea typeface="Times New Roman"/>
                <a:cs typeface="Century Gothic"/>
              </a:rPr>
              <a:t>e</a:t>
            </a:r>
            <a:r>
              <a:rPr lang="it-IT" sz="1800" b="1" spc="10" dirty="0">
                <a:latin typeface="Century Gothic" panose="020B0502020202020204" pitchFamily="34" charset="0"/>
                <a:ea typeface="Times New Roman"/>
                <a:cs typeface="Century Gothic"/>
              </a:rPr>
              <a:t>g</a:t>
            </a:r>
            <a:r>
              <a:rPr lang="it-IT" sz="1800" b="1" dirty="0">
                <a:latin typeface="Century Gothic" panose="020B0502020202020204" pitchFamily="34" charset="0"/>
                <a:ea typeface="Times New Roman"/>
                <a:cs typeface="Century Gothic"/>
              </a:rPr>
              <a:t>ia</a:t>
            </a:r>
            <a:r>
              <a:rPr lang="it-IT" sz="1800" b="1" spc="-365" dirty="0">
                <a:latin typeface="Century Gothic" panose="020B0502020202020204" pitchFamily="34" charset="0"/>
                <a:ea typeface="Times New Roman"/>
                <a:cs typeface="Century Gothic"/>
              </a:rPr>
              <a:t> </a:t>
            </a:r>
            <a:r>
              <a:rPr lang="it-IT" sz="1800" b="1" dirty="0" smtClean="0">
                <a:latin typeface="Century Gothic" panose="020B0502020202020204" pitchFamily="34" charset="0"/>
                <a:ea typeface="Times New Roman"/>
                <a:cs typeface="Century Gothic"/>
              </a:rPr>
              <a:t> E</a:t>
            </a:r>
            <a:r>
              <a:rPr lang="it-IT" sz="1800" b="1" spc="30" dirty="0" smtClean="0">
                <a:latin typeface="Century Gothic" panose="020B0502020202020204" pitchFamily="34" charset="0"/>
                <a:ea typeface="Times New Roman"/>
                <a:cs typeface="Century Gothic"/>
              </a:rPr>
              <a:t>u</a:t>
            </a:r>
            <a:r>
              <a:rPr lang="it-IT" sz="1800" b="1" spc="20" dirty="0" smtClean="0">
                <a:latin typeface="Century Gothic" panose="020B0502020202020204" pitchFamily="34" charset="0"/>
                <a:ea typeface="Times New Roman"/>
                <a:cs typeface="Century Gothic"/>
              </a:rPr>
              <a:t>r</a:t>
            </a:r>
            <a:r>
              <a:rPr lang="it-IT" sz="1800" b="1" spc="-35" dirty="0" smtClean="0">
                <a:latin typeface="Century Gothic" panose="020B0502020202020204" pitchFamily="34" charset="0"/>
                <a:ea typeface="Times New Roman"/>
                <a:cs typeface="Century Gothic"/>
              </a:rPr>
              <a:t>o</a:t>
            </a:r>
            <a:r>
              <a:rPr lang="it-IT" sz="1800" b="1" spc="10" dirty="0" smtClean="0">
                <a:latin typeface="Century Gothic" panose="020B0502020202020204" pitchFamily="34" charset="0"/>
                <a:ea typeface="Times New Roman"/>
                <a:cs typeface="Century Gothic"/>
              </a:rPr>
              <a:t>p</a:t>
            </a:r>
            <a:r>
              <a:rPr lang="it-IT" sz="1800" b="1" dirty="0" smtClean="0">
                <a:latin typeface="Century Gothic" panose="020B0502020202020204" pitchFamily="34" charset="0"/>
                <a:ea typeface="Times New Roman"/>
                <a:cs typeface="Century Gothic"/>
              </a:rPr>
              <a:t>a</a:t>
            </a:r>
            <a:r>
              <a:rPr lang="it-IT" sz="1800" b="1" spc="-380" dirty="0" smtClean="0">
                <a:latin typeface="Century Gothic" panose="020B0502020202020204" pitchFamily="34" charset="0"/>
                <a:ea typeface="Times New Roman"/>
                <a:cs typeface="Century Gothic"/>
              </a:rPr>
              <a:t> </a:t>
            </a:r>
            <a:r>
              <a:rPr lang="it-IT" sz="1800" b="1" dirty="0">
                <a:latin typeface="Century Gothic" panose="020B0502020202020204" pitchFamily="34" charset="0"/>
                <a:ea typeface="Times New Roman"/>
                <a:cs typeface="Century Gothic"/>
              </a:rPr>
              <a:t>	</a:t>
            </a:r>
            <a:r>
              <a:rPr lang="it-IT" sz="1800" b="1" spc="15" dirty="0">
                <a:latin typeface="Century Gothic" panose="020B0502020202020204" pitchFamily="34" charset="0"/>
                <a:ea typeface="Times New Roman"/>
                <a:cs typeface="Century Gothic"/>
              </a:rPr>
              <a:t>202</a:t>
            </a:r>
            <a:r>
              <a:rPr lang="it-IT" sz="1800" b="1" dirty="0">
                <a:latin typeface="Century Gothic" panose="020B0502020202020204" pitchFamily="34" charset="0"/>
                <a:ea typeface="Times New Roman"/>
                <a:cs typeface="Century Gothic"/>
              </a:rPr>
              <a:t>0</a:t>
            </a:r>
            <a:r>
              <a:rPr lang="it-IT" sz="1800" b="1" spc="-400" dirty="0">
                <a:latin typeface="Century Gothic" panose="020B0502020202020204" pitchFamily="34" charset="0"/>
                <a:ea typeface="Times New Roman"/>
                <a:cs typeface="Century Gothic"/>
              </a:rPr>
              <a:t> </a:t>
            </a:r>
            <a:r>
              <a:rPr lang="it-IT" sz="1800" b="1" dirty="0">
                <a:latin typeface="Century Gothic" panose="020B0502020202020204" pitchFamily="34" charset="0"/>
                <a:ea typeface="Times New Roman"/>
                <a:cs typeface="Century Gothic"/>
              </a:rPr>
              <a:t>	</a:t>
            </a:r>
            <a:r>
              <a:rPr lang="it-IT" sz="1800" spc="-25" dirty="0">
                <a:latin typeface="Century Gothic" panose="020B0502020202020204" pitchFamily="34" charset="0"/>
                <a:ea typeface="Times New Roman"/>
                <a:cs typeface="Century Gothic"/>
              </a:rPr>
              <a:t>p</a:t>
            </a:r>
            <a:r>
              <a:rPr lang="it-IT" sz="1800" spc="25" dirty="0">
                <a:latin typeface="Century Gothic" panose="020B0502020202020204" pitchFamily="34" charset="0"/>
                <a:ea typeface="Times New Roman"/>
                <a:cs typeface="Century Gothic"/>
              </a:rPr>
              <a:t>e</a:t>
            </a:r>
            <a:r>
              <a:rPr lang="it-IT" sz="1800" dirty="0">
                <a:latin typeface="Century Gothic" panose="020B0502020202020204" pitchFamily="34" charset="0"/>
                <a:ea typeface="Times New Roman"/>
                <a:cs typeface="Century Gothic"/>
              </a:rPr>
              <a:t>r</a:t>
            </a:r>
            <a:r>
              <a:rPr lang="it-IT" sz="1800" spc="-405" dirty="0">
                <a:latin typeface="Century Gothic" panose="020B0502020202020204" pitchFamily="34" charset="0"/>
                <a:ea typeface="Times New Roman"/>
                <a:cs typeface="Century Gothic"/>
              </a:rPr>
              <a:t> </a:t>
            </a:r>
            <a:r>
              <a:rPr lang="it-IT" sz="1800" dirty="0" smtClean="0">
                <a:latin typeface="Century Gothic" panose="020B0502020202020204" pitchFamily="34" charset="0"/>
                <a:ea typeface="Times New Roman"/>
                <a:cs typeface="Century Gothic"/>
              </a:rPr>
              <a:t> </a:t>
            </a:r>
            <a:r>
              <a:rPr lang="it-IT" sz="1800" spc="15" dirty="0" smtClean="0">
                <a:latin typeface="Century Gothic" panose="020B0502020202020204" pitchFamily="34" charset="0"/>
                <a:ea typeface="Times New Roman"/>
                <a:cs typeface="Century Gothic"/>
              </a:rPr>
              <a:t>u</a:t>
            </a:r>
            <a:r>
              <a:rPr lang="it-IT" sz="1800" spc="10" dirty="0" smtClean="0">
                <a:latin typeface="Century Gothic" panose="020B0502020202020204" pitchFamily="34" charset="0"/>
                <a:ea typeface="Times New Roman"/>
                <a:cs typeface="Century Gothic"/>
              </a:rPr>
              <a:t>n</a:t>
            </a:r>
            <a:r>
              <a:rPr lang="it-IT" sz="1800" dirty="0" smtClean="0">
                <a:latin typeface="Century Gothic" panose="020B0502020202020204" pitchFamily="34" charset="0"/>
                <a:ea typeface="Times New Roman"/>
                <a:cs typeface="Century Gothic"/>
              </a:rPr>
              <a:t>a </a:t>
            </a:r>
            <a:r>
              <a:rPr lang="it-IT" sz="1800" spc="30" dirty="0">
                <a:latin typeface="Century Gothic" panose="020B0502020202020204" pitchFamily="34" charset="0"/>
                <a:ea typeface="Times New Roman"/>
                <a:cs typeface="Century Gothic"/>
              </a:rPr>
              <a:t>c</a:t>
            </a:r>
            <a:r>
              <a:rPr lang="it-IT" sz="1800" spc="-25" dirty="0">
                <a:latin typeface="Century Gothic" panose="020B0502020202020204" pitchFamily="34" charset="0"/>
                <a:ea typeface="Times New Roman"/>
                <a:cs typeface="Century Gothic"/>
              </a:rPr>
              <a:t>r</a:t>
            </a:r>
            <a:r>
              <a:rPr lang="it-IT" sz="1800" spc="25" dirty="0">
                <a:latin typeface="Century Gothic" panose="020B0502020202020204" pitchFamily="34" charset="0"/>
                <a:ea typeface="Times New Roman"/>
                <a:cs typeface="Century Gothic"/>
              </a:rPr>
              <a:t>e</a:t>
            </a:r>
            <a:r>
              <a:rPr lang="it-IT" sz="1800" spc="-15" dirty="0">
                <a:latin typeface="Century Gothic" panose="020B0502020202020204" pitchFamily="34" charset="0"/>
                <a:ea typeface="Times New Roman"/>
                <a:cs typeface="Century Gothic"/>
              </a:rPr>
              <a:t>s</a:t>
            </a:r>
            <a:r>
              <a:rPr lang="it-IT" sz="1800" spc="30" dirty="0">
                <a:latin typeface="Century Gothic" panose="020B0502020202020204" pitchFamily="34" charset="0"/>
                <a:ea typeface="Times New Roman"/>
                <a:cs typeface="Century Gothic"/>
              </a:rPr>
              <a:t>c</a:t>
            </a:r>
            <a:r>
              <a:rPr lang="it-IT" sz="1800" spc="-90" dirty="0">
                <a:latin typeface="Century Gothic" panose="020B0502020202020204" pitchFamily="34" charset="0"/>
                <a:ea typeface="Times New Roman"/>
                <a:cs typeface="Century Gothic"/>
              </a:rPr>
              <a:t>i</a:t>
            </a:r>
            <a:r>
              <a:rPr lang="it-IT" sz="1800" spc="-10" dirty="0">
                <a:latin typeface="Century Gothic" panose="020B0502020202020204" pitchFamily="34" charset="0"/>
                <a:ea typeface="Times New Roman"/>
                <a:cs typeface="Century Gothic"/>
              </a:rPr>
              <a:t>t</a:t>
            </a:r>
            <a:r>
              <a:rPr lang="it-IT" sz="1800" dirty="0">
                <a:latin typeface="Century Gothic" panose="020B0502020202020204" pitchFamily="34" charset="0"/>
                <a:ea typeface="Times New Roman"/>
                <a:cs typeface="Century Gothic"/>
              </a:rPr>
              <a:t>a</a:t>
            </a:r>
            <a:r>
              <a:rPr lang="it-IT" sz="1800" spc="215" dirty="0">
                <a:latin typeface="Century Gothic" panose="020B0502020202020204" pitchFamily="34" charset="0"/>
                <a:ea typeface="Times New Roman"/>
                <a:cs typeface="Century Gothic"/>
              </a:rPr>
              <a:t> </a:t>
            </a:r>
            <a:r>
              <a:rPr lang="it-IT" sz="1800" spc="-90" dirty="0">
                <a:latin typeface="Century Gothic" panose="020B0502020202020204" pitchFamily="34" charset="0"/>
                <a:ea typeface="Times New Roman"/>
                <a:cs typeface="Century Gothic"/>
              </a:rPr>
              <a:t>i</a:t>
            </a:r>
            <a:r>
              <a:rPr lang="it-IT" sz="1800" spc="10" dirty="0">
                <a:latin typeface="Century Gothic" panose="020B0502020202020204" pitchFamily="34" charset="0"/>
                <a:ea typeface="Times New Roman"/>
                <a:cs typeface="Century Gothic"/>
              </a:rPr>
              <a:t>n</a:t>
            </a:r>
            <a:r>
              <a:rPr lang="it-IT" sz="1800" spc="-10" dirty="0">
                <a:latin typeface="Century Gothic" panose="020B0502020202020204" pitchFamily="34" charset="0"/>
                <a:ea typeface="Times New Roman"/>
                <a:cs typeface="Century Gothic"/>
              </a:rPr>
              <a:t>t</a:t>
            </a:r>
            <a:r>
              <a:rPr lang="it-IT" sz="1800" spc="25" dirty="0">
                <a:latin typeface="Century Gothic" panose="020B0502020202020204" pitchFamily="34" charset="0"/>
                <a:ea typeface="Times New Roman"/>
                <a:cs typeface="Century Gothic"/>
              </a:rPr>
              <a:t>e</a:t>
            </a:r>
            <a:r>
              <a:rPr lang="it-IT" sz="1800" spc="60" dirty="0">
                <a:latin typeface="Century Gothic" panose="020B0502020202020204" pitchFamily="34" charset="0"/>
                <a:ea typeface="Times New Roman"/>
                <a:cs typeface="Century Gothic"/>
              </a:rPr>
              <a:t>ll</a:t>
            </a:r>
            <a:r>
              <a:rPr lang="it-IT" sz="1800" spc="-90" dirty="0">
                <a:latin typeface="Century Gothic" panose="020B0502020202020204" pitchFamily="34" charset="0"/>
                <a:ea typeface="Times New Roman"/>
                <a:cs typeface="Century Gothic"/>
              </a:rPr>
              <a:t>i</a:t>
            </a:r>
            <a:r>
              <a:rPr lang="it-IT" sz="1800" spc="-10" dirty="0">
                <a:latin typeface="Century Gothic" panose="020B0502020202020204" pitchFamily="34" charset="0"/>
                <a:ea typeface="Times New Roman"/>
                <a:cs typeface="Century Gothic"/>
              </a:rPr>
              <a:t>g</a:t>
            </a:r>
            <a:r>
              <a:rPr lang="it-IT" sz="1800" spc="25" dirty="0">
                <a:latin typeface="Century Gothic" panose="020B0502020202020204" pitchFamily="34" charset="0"/>
                <a:ea typeface="Times New Roman"/>
                <a:cs typeface="Century Gothic"/>
              </a:rPr>
              <a:t>e</a:t>
            </a:r>
            <a:r>
              <a:rPr lang="it-IT" sz="1800" spc="10" dirty="0">
                <a:latin typeface="Century Gothic" panose="020B0502020202020204" pitchFamily="34" charset="0"/>
                <a:ea typeface="Times New Roman"/>
                <a:cs typeface="Century Gothic"/>
              </a:rPr>
              <a:t>n</a:t>
            </a:r>
            <a:r>
              <a:rPr lang="it-IT" sz="1800" spc="-10" dirty="0">
                <a:latin typeface="Century Gothic" panose="020B0502020202020204" pitchFamily="34" charset="0"/>
                <a:ea typeface="Times New Roman"/>
                <a:cs typeface="Century Gothic"/>
              </a:rPr>
              <a:t>t</a:t>
            </a:r>
            <a:r>
              <a:rPr lang="it-IT" sz="1800" spc="25" dirty="0">
                <a:latin typeface="Century Gothic" panose="020B0502020202020204" pitchFamily="34" charset="0"/>
                <a:ea typeface="Times New Roman"/>
                <a:cs typeface="Century Gothic"/>
              </a:rPr>
              <a:t>e</a:t>
            </a:r>
            <a:r>
              <a:rPr lang="it-IT" sz="1800" dirty="0">
                <a:latin typeface="Century Gothic" panose="020B0502020202020204" pitchFamily="34" charset="0"/>
                <a:ea typeface="Times New Roman"/>
                <a:cs typeface="Century Gothic"/>
              </a:rPr>
              <a:t>,</a:t>
            </a:r>
            <a:r>
              <a:rPr lang="it-IT" sz="1800" spc="210" dirty="0">
                <a:latin typeface="Century Gothic" panose="020B0502020202020204" pitchFamily="34" charset="0"/>
                <a:ea typeface="Times New Roman"/>
                <a:cs typeface="Century Gothic"/>
              </a:rPr>
              <a:t> </a:t>
            </a:r>
            <a:r>
              <a:rPr lang="it-IT" sz="1800" spc="-15" dirty="0">
                <a:latin typeface="Century Gothic" panose="020B0502020202020204" pitchFamily="34" charset="0"/>
                <a:ea typeface="Times New Roman"/>
                <a:cs typeface="Century Gothic"/>
              </a:rPr>
              <a:t>s</a:t>
            </a:r>
            <a:r>
              <a:rPr lang="it-IT" sz="1800" spc="15" dirty="0">
                <a:latin typeface="Century Gothic" panose="020B0502020202020204" pitchFamily="34" charset="0"/>
                <a:ea typeface="Times New Roman"/>
                <a:cs typeface="Century Gothic"/>
              </a:rPr>
              <a:t>o</a:t>
            </a:r>
            <a:r>
              <a:rPr lang="it-IT" sz="1800" spc="-15" dirty="0">
                <a:latin typeface="Century Gothic" panose="020B0502020202020204" pitchFamily="34" charset="0"/>
                <a:ea typeface="Times New Roman"/>
                <a:cs typeface="Century Gothic"/>
              </a:rPr>
              <a:t>s</a:t>
            </a:r>
            <a:r>
              <a:rPr lang="it-IT" sz="1800" spc="-10" dirty="0">
                <a:latin typeface="Century Gothic" panose="020B0502020202020204" pitchFamily="34" charset="0"/>
                <a:ea typeface="Times New Roman"/>
                <a:cs typeface="Century Gothic"/>
              </a:rPr>
              <a:t>t</a:t>
            </a:r>
            <a:r>
              <a:rPr lang="it-IT" sz="1800" spc="25" dirty="0">
                <a:latin typeface="Century Gothic" panose="020B0502020202020204" pitchFamily="34" charset="0"/>
                <a:ea typeface="Times New Roman"/>
                <a:cs typeface="Century Gothic"/>
              </a:rPr>
              <a:t>e</a:t>
            </a:r>
            <a:r>
              <a:rPr lang="it-IT" sz="1800" spc="10" dirty="0">
                <a:latin typeface="Century Gothic" panose="020B0502020202020204" pitchFamily="34" charset="0"/>
                <a:ea typeface="Times New Roman"/>
                <a:cs typeface="Century Gothic"/>
              </a:rPr>
              <a:t>n</a:t>
            </a:r>
            <a:r>
              <a:rPr lang="it-IT" sz="1800" spc="-90" dirty="0">
                <a:latin typeface="Century Gothic" panose="020B0502020202020204" pitchFamily="34" charset="0"/>
                <a:ea typeface="Times New Roman"/>
                <a:cs typeface="Century Gothic"/>
              </a:rPr>
              <a:t>i</a:t>
            </a:r>
            <a:r>
              <a:rPr lang="it-IT" sz="1800" spc="-25" dirty="0">
                <a:latin typeface="Century Gothic" panose="020B0502020202020204" pitchFamily="34" charset="0"/>
                <a:ea typeface="Times New Roman"/>
                <a:cs typeface="Century Gothic"/>
              </a:rPr>
              <a:t>b</a:t>
            </a:r>
            <a:r>
              <a:rPr lang="it-IT" sz="1800" spc="-90" dirty="0">
                <a:latin typeface="Century Gothic" panose="020B0502020202020204" pitchFamily="34" charset="0"/>
                <a:ea typeface="Times New Roman"/>
                <a:cs typeface="Century Gothic"/>
              </a:rPr>
              <a:t>i</a:t>
            </a:r>
            <a:r>
              <a:rPr lang="it-IT" sz="1800" spc="60" dirty="0">
                <a:latin typeface="Century Gothic" panose="020B0502020202020204" pitchFamily="34" charset="0"/>
                <a:ea typeface="Times New Roman"/>
                <a:cs typeface="Century Gothic"/>
              </a:rPr>
              <a:t>l</a:t>
            </a:r>
            <a:r>
              <a:rPr lang="it-IT" sz="1800" dirty="0">
                <a:latin typeface="Century Gothic" panose="020B0502020202020204" pitchFamily="34" charset="0"/>
                <a:ea typeface="Times New Roman"/>
                <a:cs typeface="Century Gothic"/>
              </a:rPr>
              <a:t>e</a:t>
            </a:r>
            <a:r>
              <a:rPr lang="it-IT" sz="1800" spc="355" dirty="0">
                <a:latin typeface="Century Gothic" panose="020B0502020202020204" pitchFamily="34" charset="0"/>
                <a:ea typeface="Times New Roman"/>
                <a:cs typeface="Century Gothic"/>
              </a:rPr>
              <a:t> </a:t>
            </a:r>
            <a:r>
              <a:rPr lang="it-IT" sz="1800" dirty="0">
                <a:latin typeface="Century Gothic" panose="020B0502020202020204" pitchFamily="34" charset="0"/>
                <a:ea typeface="Times New Roman"/>
                <a:cs typeface="Century Gothic"/>
              </a:rPr>
              <a:t>e</a:t>
            </a:r>
            <a:r>
              <a:rPr lang="it-IT" sz="1800" spc="60" dirty="0">
                <a:latin typeface="Century Gothic" panose="020B0502020202020204" pitchFamily="34" charset="0"/>
                <a:ea typeface="Times New Roman"/>
                <a:cs typeface="Century Gothic"/>
              </a:rPr>
              <a:t> </a:t>
            </a:r>
            <a:r>
              <a:rPr lang="it-IT" sz="1800" spc="-90" dirty="0" smtClean="0">
                <a:latin typeface="Century Gothic" panose="020B0502020202020204" pitchFamily="34" charset="0"/>
                <a:ea typeface="Times New Roman"/>
                <a:cs typeface="Century Gothic"/>
              </a:rPr>
              <a:t>i</a:t>
            </a:r>
            <a:r>
              <a:rPr lang="it-IT" sz="1800" spc="10" dirty="0" smtClean="0">
                <a:latin typeface="Century Gothic" panose="020B0502020202020204" pitchFamily="34" charset="0"/>
                <a:ea typeface="Times New Roman"/>
                <a:cs typeface="Century Gothic"/>
              </a:rPr>
              <a:t>n</a:t>
            </a:r>
            <a:r>
              <a:rPr lang="it-IT" sz="1800" spc="30" dirty="0" smtClean="0">
                <a:latin typeface="Century Gothic" panose="020B0502020202020204" pitchFamily="34" charset="0"/>
                <a:ea typeface="Times New Roman"/>
                <a:cs typeface="Century Gothic"/>
              </a:rPr>
              <a:t>c</a:t>
            </a:r>
            <a:r>
              <a:rPr lang="it-IT" sz="1800" spc="60" dirty="0" smtClean="0">
                <a:latin typeface="Century Gothic" panose="020B0502020202020204" pitchFamily="34" charset="0"/>
                <a:ea typeface="Times New Roman"/>
                <a:cs typeface="Century Gothic"/>
              </a:rPr>
              <a:t>l</a:t>
            </a:r>
            <a:r>
              <a:rPr lang="it-IT" sz="1800" spc="15" dirty="0" smtClean="0">
                <a:latin typeface="Century Gothic" panose="020B0502020202020204" pitchFamily="34" charset="0"/>
                <a:ea typeface="Times New Roman"/>
                <a:cs typeface="Century Gothic"/>
              </a:rPr>
              <a:t>u</a:t>
            </a:r>
            <a:r>
              <a:rPr lang="it-IT" sz="1800" spc="-15" dirty="0" smtClean="0">
                <a:latin typeface="Century Gothic" panose="020B0502020202020204" pitchFamily="34" charset="0"/>
                <a:ea typeface="Times New Roman"/>
                <a:cs typeface="Century Gothic"/>
              </a:rPr>
              <a:t>s</a:t>
            </a:r>
            <a:r>
              <a:rPr lang="it-IT" sz="1800" spc="-90" dirty="0" smtClean="0">
                <a:latin typeface="Century Gothic" panose="020B0502020202020204" pitchFamily="34" charset="0"/>
                <a:ea typeface="Times New Roman"/>
                <a:cs typeface="Century Gothic"/>
              </a:rPr>
              <a:t>i</a:t>
            </a:r>
            <a:r>
              <a:rPr lang="it-IT" sz="1800" spc="100" dirty="0" smtClean="0">
                <a:latin typeface="Century Gothic" panose="020B0502020202020204" pitchFamily="34" charset="0"/>
                <a:ea typeface="Times New Roman"/>
                <a:cs typeface="Century Gothic"/>
              </a:rPr>
              <a:t>v</a:t>
            </a:r>
            <a:r>
              <a:rPr lang="it-IT" sz="1800" spc="-15" dirty="0" smtClean="0">
                <a:latin typeface="Century Gothic" panose="020B0502020202020204" pitchFamily="34" charset="0"/>
                <a:ea typeface="Times New Roman"/>
                <a:cs typeface="Century Gothic"/>
              </a:rPr>
              <a:t>a</a:t>
            </a:r>
            <a:r>
              <a:rPr lang="it-IT" sz="1800" dirty="0" smtClean="0">
                <a:latin typeface="Century Gothic" panose="020B0502020202020204" pitchFamily="34" charset="0"/>
                <a:ea typeface="Times New Roman"/>
                <a:cs typeface="Century Gothic"/>
              </a:rPr>
              <a:t>;</a:t>
            </a:r>
          </a:p>
          <a:p>
            <a:pPr marL="576580" indent="-285750" algn="just">
              <a:lnSpc>
                <a:spcPct val="115000"/>
              </a:lnSpc>
              <a:spcBef>
                <a:spcPts val="35"/>
              </a:spcBef>
              <a:spcAft>
                <a:spcPts val="0"/>
              </a:spcAft>
              <a:buFont typeface="Wingdings" panose="05000000000000000000" pitchFamily="2" charset="2"/>
              <a:buChar char="§"/>
              <a:tabLst>
                <a:tab pos="838200" algn="l"/>
                <a:tab pos="1714500" algn="l"/>
                <a:tab pos="2463800" algn="l"/>
                <a:tab pos="2933700" algn="l"/>
                <a:tab pos="4152900" algn="l"/>
                <a:tab pos="5295900" algn="l"/>
                <a:tab pos="6350000" algn="l"/>
                <a:tab pos="7010400" algn="l"/>
              </a:tabLst>
            </a:pPr>
            <a:r>
              <a:rPr lang="it-IT" sz="1800" spc="30" dirty="0" smtClean="0">
                <a:latin typeface="Century Gothic" panose="020B0502020202020204" pitchFamily="34" charset="0"/>
                <a:ea typeface="Times New Roman"/>
                <a:cs typeface="Century Gothic"/>
              </a:rPr>
              <a:t>c</a:t>
            </a:r>
            <a:r>
              <a:rPr lang="it-IT" sz="1800" spc="15" dirty="0" smtClean="0">
                <a:latin typeface="Century Gothic" panose="020B0502020202020204" pitchFamily="34" charset="0"/>
                <a:ea typeface="Times New Roman"/>
                <a:cs typeface="Century Gothic"/>
              </a:rPr>
              <a:t>o</a:t>
            </a:r>
            <a:r>
              <a:rPr lang="it-IT" sz="1800" spc="10" dirty="0" smtClean="0">
                <a:latin typeface="Century Gothic" panose="020B0502020202020204" pitchFamily="34" charset="0"/>
                <a:ea typeface="Times New Roman"/>
                <a:cs typeface="Century Gothic"/>
              </a:rPr>
              <a:t>n</a:t>
            </a:r>
            <a:r>
              <a:rPr lang="it-IT" sz="1800" spc="30" dirty="0" smtClean="0">
                <a:latin typeface="Century Gothic" panose="020B0502020202020204" pitchFamily="34" charset="0"/>
                <a:ea typeface="Times New Roman"/>
                <a:cs typeface="Century Gothic"/>
              </a:rPr>
              <a:t>c</a:t>
            </a:r>
            <a:r>
              <a:rPr lang="it-IT" sz="1800" spc="25" dirty="0" smtClean="0">
                <a:latin typeface="Century Gothic" panose="020B0502020202020204" pitchFamily="34" charset="0"/>
                <a:ea typeface="Times New Roman"/>
                <a:cs typeface="Century Gothic"/>
              </a:rPr>
              <a:t>e</a:t>
            </a:r>
            <a:r>
              <a:rPr lang="it-IT" sz="1800" spc="-15" dirty="0" smtClean="0">
                <a:latin typeface="Century Gothic" panose="020B0502020202020204" pitchFamily="34" charset="0"/>
                <a:ea typeface="Times New Roman"/>
                <a:cs typeface="Century Gothic"/>
              </a:rPr>
              <a:t>ss</a:t>
            </a:r>
            <a:r>
              <a:rPr lang="it-IT" sz="1800" spc="-90" dirty="0" smtClean="0">
                <a:latin typeface="Century Gothic" panose="020B0502020202020204" pitchFamily="34" charset="0"/>
                <a:ea typeface="Times New Roman"/>
                <a:cs typeface="Century Gothic"/>
              </a:rPr>
              <a:t>i</a:t>
            </a:r>
            <a:r>
              <a:rPr lang="it-IT" sz="1800" spc="15" dirty="0" smtClean="0">
                <a:latin typeface="Century Gothic" panose="020B0502020202020204" pitchFamily="34" charset="0"/>
                <a:ea typeface="Times New Roman"/>
                <a:cs typeface="Century Gothic"/>
              </a:rPr>
              <a:t>o</a:t>
            </a:r>
            <a:r>
              <a:rPr lang="it-IT" sz="1800" spc="10" dirty="0" smtClean="0">
                <a:latin typeface="Century Gothic" panose="020B0502020202020204" pitchFamily="34" charset="0"/>
                <a:ea typeface="Times New Roman"/>
                <a:cs typeface="Century Gothic"/>
              </a:rPr>
              <a:t>n</a:t>
            </a:r>
            <a:r>
              <a:rPr lang="it-IT" sz="1800" dirty="0" smtClean="0">
                <a:latin typeface="Century Gothic" panose="020B0502020202020204" pitchFamily="34" charset="0"/>
                <a:ea typeface="Times New Roman"/>
                <a:cs typeface="Century Gothic"/>
              </a:rPr>
              <a:t>e</a:t>
            </a:r>
            <a:r>
              <a:rPr lang="it-IT" sz="1800" spc="235" dirty="0" smtClean="0">
                <a:latin typeface="Century Gothic" panose="020B0502020202020204" pitchFamily="34" charset="0"/>
                <a:ea typeface="Times New Roman"/>
                <a:cs typeface="Century Gothic"/>
              </a:rPr>
              <a:t> </a:t>
            </a:r>
            <a:r>
              <a:rPr lang="it-IT" sz="1800" spc="-30" dirty="0">
                <a:latin typeface="Century Gothic" panose="020B0502020202020204" pitchFamily="34" charset="0"/>
                <a:ea typeface="Times New Roman"/>
                <a:cs typeface="Century Gothic"/>
              </a:rPr>
              <a:t>d</a:t>
            </a:r>
            <a:r>
              <a:rPr lang="it-IT" sz="1800" dirty="0">
                <a:latin typeface="Century Gothic" panose="020B0502020202020204" pitchFamily="34" charset="0"/>
                <a:ea typeface="Times New Roman"/>
                <a:cs typeface="Century Gothic"/>
              </a:rPr>
              <a:t>i</a:t>
            </a:r>
            <a:r>
              <a:rPr lang="it-IT" sz="1800" spc="100" dirty="0">
                <a:latin typeface="Century Gothic" panose="020B0502020202020204" pitchFamily="34" charset="0"/>
                <a:ea typeface="Times New Roman"/>
                <a:cs typeface="Century Gothic"/>
              </a:rPr>
              <a:t> </a:t>
            </a:r>
            <a:r>
              <a:rPr lang="it-IT" sz="1800" b="1" spc="20" dirty="0">
                <a:latin typeface="Century Gothic" panose="020B0502020202020204" pitchFamily="34" charset="0"/>
                <a:ea typeface="Times New Roman"/>
                <a:cs typeface="Century Gothic"/>
              </a:rPr>
              <a:t>r</a:t>
            </a:r>
            <a:r>
              <a:rPr lang="it-IT" sz="1800" b="1" dirty="0">
                <a:latin typeface="Century Gothic" panose="020B0502020202020204" pitchFamily="34" charset="0"/>
                <a:ea typeface="Times New Roman"/>
                <a:cs typeface="Century Gothic"/>
              </a:rPr>
              <a:t>i</a:t>
            </a:r>
            <a:r>
              <a:rPr lang="it-IT" sz="1800" b="1" spc="-40" dirty="0">
                <a:latin typeface="Century Gothic" panose="020B0502020202020204" pitchFamily="34" charset="0"/>
                <a:ea typeface="Times New Roman"/>
                <a:cs typeface="Century Gothic"/>
              </a:rPr>
              <a:t>c</a:t>
            </a:r>
            <a:r>
              <a:rPr lang="it-IT" sz="1800" b="1" spc="-35" dirty="0">
                <a:latin typeface="Century Gothic" panose="020B0502020202020204" pitchFamily="34" charset="0"/>
                <a:ea typeface="Times New Roman"/>
                <a:cs typeface="Century Gothic"/>
              </a:rPr>
              <a:t>o</a:t>
            </a:r>
            <a:r>
              <a:rPr lang="it-IT" sz="1800" b="1" spc="25" dirty="0">
                <a:latin typeface="Century Gothic" panose="020B0502020202020204" pitchFamily="34" charset="0"/>
                <a:ea typeface="Times New Roman"/>
                <a:cs typeface="Century Gothic"/>
              </a:rPr>
              <a:t>n</a:t>
            </a:r>
            <a:r>
              <a:rPr lang="it-IT" sz="1800" b="1" spc="-35" dirty="0">
                <a:latin typeface="Century Gothic" panose="020B0502020202020204" pitchFamily="34" charset="0"/>
                <a:ea typeface="Times New Roman"/>
                <a:cs typeface="Century Gothic"/>
              </a:rPr>
              <a:t>o</a:t>
            </a:r>
            <a:r>
              <a:rPr lang="it-IT" sz="1800" b="1" spc="-20" dirty="0">
                <a:latin typeface="Century Gothic" panose="020B0502020202020204" pitchFamily="34" charset="0"/>
                <a:ea typeface="Times New Roman"/>
                <a:cs typeface="Century Gothic"/>
              </a:rPr>
              <a:t>s</a:t>
            </a:r>
            <a:r>
              <a:rPr lang="it-IT" sz="1800" b="1" spc="-35" dirty="0">
                <a:latin typeface="Century Gothic" panose="020B0502020202020204" pitchFamily="34" charset="0"/>
                <a:ea typeface="Times New Roman"/>
                <a:cs typeface="Century Gothic"/>
              </a:rPr>
              <a:t>c</a:t>
            </a:r>
            <a:r>
              <a:rPr lang="it-IT" sz="1800" b="1" dirty="0">
                <a:latin typeface="Century Gothic" panose="020B0502020202020204" pitchFamily="34" charset="0"/>
                <a:ea typeface="Times New Roman"/>
                <a:cs typeface="Century Gothic"/>
              </a:rPr>
              <a:t>i</a:t>
            </a:r>
            <a:r>
              <a:rPr lang="it-IT" sz="1800" b="1" spc="15" dirty="0">
                <a:latin typeface="Century Gothic" panose="020B0502020202020204" pitchFamily="34" charset="0"/>
                <a:ea typeface="Times New Roman"/>
                <a:cs typeface="Century Gothic"/>
              </a:rPr>
              <a:t>m</a:t>
            </a:r>
            <a:r>
              <a:rPr lang="it-IT" sz="1800" b="1" spc="-35" dirty="0">
                <a:latin typeface="Century Gothic" panose="020B0502020202020204" pitchFamily="34" charset="0"/>
                <a:ea typeface="Times New Roman"/>
                <a:cs typeface="Century Gothic"/>
              </a:rPr>
              <a:t>e</a:t>
            </a:r>
            <a:r>
              <a:rPr lang="it-IT" sz="1800" b="1" spc="25" dirty="0">
                <a:latin typeface="Century Gothic" panose="020B0502020202020204" pitchFamily="34" charset="0"/>
                <a:ea typeface="Times New Roman"/>
                <a:cs typeface="Century Gothic"/>
              </a:rPr>
              <a:t>n</a:t>
            </a:r>
            <a:r>
              <a:rPr lang="it-IT" sz="1800" b="1" spc="-25" dirty="0">
                <a:latin typeface="Century Gothic" panose="020B0502020202020204" pitchFamily="34" charset="0"/>
                <a:ea typeface="Times New Roman"/>
                <a:cs typeface="Century Gothic"/>
              </a:rPr>
              <a:t>t</a:t>
            </a:r>
            <a:r>
              <a:rPr lang="it-IT" sz="1800" b="1" dirty="0">
                <a:latin typeface="Century Gothic" panose="020B0502020202020204" pitchFamily="34" charset="0"/>
                <a:ea typeface="Times New Roman"/>
                <a:cs typeface="Century Gothic"/>
              </a:rPr>
              <a:t>i </a:t>
            </a:r>
            <a:r>
              <a:rPr lang="it-IT" sz="1800" b="1" spc="5" dirty="0">
                <a:latin typeface="Century Gothic" panose="020B0502020202020204" pitchFamily="34" charset="0"/>
                <a:ea typeface="Times New Roman"/>
                <a:cs typeface="Century Gothic"/>
              </a:rPr>
              <a:t> </a:t>
            </a:r>
            <a:r>
              <a:rPr lang="it-IT" sz="1800" b="1" spc="-5" dirty="0">
                <a:latin typeface="Century Gothic" panose="020B0502020202020204" pitchFamily="34" charset="0"/>
                <a:ea typeface="Times New Roman"/>
                <a:cs typeface="Century Gothic"/>
              </a:rPr>
              <a:t>i</a:t>
            </a:r>
            <a:r>
              <a:rPr lang="it-IT" sz="1800" b="1" dirty="0">
                <a:latin typeface="Century Gothic" panose="020B0502020202020204" pitchFamily="34" charset="0"/>
                <a:ea typeface="Times New Roman"/>
                <a:cs typeface="Century Gothic"/>
              </a:rPr>
              <a:t>n</a:t>
            </a:r>
            <a:r>
              <a:rPr lang="it-IT" sz="1800" b="1" spc="65" dirty="0">
                <a:latin typeface="Century Gothic" panose="020B0502020202020204" pitchFamily="34" charset="0"/>
                <a:ea typeface="Times New Roman"/>
                <a:cs typeface="Century Gothic"/>
              </a:rPr>
              <a:t> </a:t>
            </a:r>
            <a:r>
              <a:rPr lang="it-IT" sz="1800" b="1" spc="10" dirty="0">
                <a:latin typeface="Century Gothic" panose="020B0502020202020204" pitchFamily="34" charset="0"/>
                <a:ea typeface="Times New Roman"/>
                <a:cs typeface="Century Gothic"/>
              </a:rPr>
              <a:t>ba</a:t>
            </a:r>
            <a:r>
              <a:rPr lang="it-IT" sz="1800" b="1" spc="-20" dirty="0">
                <a:latin typeface="Century Gothic" panose="020B0502020202020204" pitchFamily="34" charset="0"/>
                <a:ea typeface="Times New Roman"/>
                <a:cs typeface="Century Gothic"/>
              </a:rPr>
              <a:t>s</a:t>
            </a:r>
            <a:r>
              <a:rPr lang="it-IT" sz="1800" b="1" dirty="0">
                <a:latin typeface="Century Gothic" panose="020B0502020202020204" pitchFamily="34" charset="0"/>
                <a:ea typeface="Times New Roman"/>
                <a:cs typeface="Century Gothic"/>
              </a:rPr>
              <a:t>e</a:t>
            </a:r>
            <a:r>
              <a:rPr lang="it-IT" sz="1800" b="1" spc="95" dirty="0">
                <a:latin typeface="Century Gothic" panose="020B0502020202020204" pitchFamily="34" charset="0"/>
                <a:ea typeface="Times New Roman"/>
                <a:cs typeface="Century Gothic"/>
              </a:rPr>
              <a:t> </a:t>
            </a:r>
            <a:r>
              <a:rPr lang="it-IT" sz="1800" b="1" spc="10" dirty="0">
                <a:latin typeface="Century Gothic" panose="020B0502020202020204" pitchFamily="34" charset="0"/>
                <a:ea typeface="Times New Roman"/>
                <a:cs typeface="Century Gothic"/>
              </a:rPr>
              <a:t>a</a:t>
            </a:r>
            <a:r>
              <a:rPr lang="it-IT" sz="1800" b="1" dirty="0">
                <a:latin typeface="Century Gothic" panose="020B0502020202020204" pitchFamily="34" charset="0"/>
                <a:ea typeface="Times New Roman"/>
                <a:cs typeface="Century Gothic"/>
              </a:rPr>
              <a:t>i</a:t>
            </a:r>
            <a:r>
              <a:rPr lang="it-IT" sz="1800" b="1" spc="105" dirty="0">
                <a:latin typeface="Century Gothic" panose="020B0502020202020204" pitchFamily="34" charset="0"/>
                <a:ea typeface="Times New Roman"/>
                <a:cs typeface="Century Gothic"/>
              </a:rPr>
              <a:t> </a:t>
            </a:r>
            <a:r>
              <a:rPr lang="it-IT" sz="1800" b="1" spc="20" dirty="0">
                <a:latin typeface="Century Gothic" panose="020B0502020202020204" pitchFamily="34" charset="0"/>
                <a:ea typeface="Times New Roman"/>
                <a:cs typeface="Century Gothic"/>
              </a:rPr>
              <a:t>r</a:t>
            </a:r>
            <a:r>
              <a:rPr lang="it-IT" sz="1800" b="1" dirty="0">
                <a:latin typeface="Century Gothic" panose="020B0502020202020204" pitchFamily="34" charset="0"/>
                <a:ea typeface="Times New Roman"/>
                <a:cs typeface="Century Gothic"/>
              </a:rPr>
              <a:t>i</a:t>
            </a:r>
            <a:r>
              <a:rPr lang="it-IT" sz="1800" b="1" spc="-20" dirty="0">
                <a:latin typeface="Century Gothic" panose="020B0502020202020204" pitchFamily="34" charset="0"/>
                <a:ea typeface="Times New Roman"/>
                <a:cs typeface="Century Gothic"/>
              </a:rPr>
              <a:t>s</a:t>
            </a:r>
            <a:r>
              <a:rPr lang="it-IT" sz="1800" b="1" spc="25" dirty="0">
                <a:latin typeface="Century Gothic" panose="020B0502020202020204" pitchFamily="34" charset="0"/>
                <a:ea typeface="Times New Roman"/>
                <a:cs typeface="Century Gothic"/>
              </a:rPr>
              <a:t>u</a:t>
            </a:r>
            <a:r>
              <a:rPr lang="it-IT" sz="1800" b="1" dirty="0">
                <a:latin typeface="Century Gothic" panose="020B0502020202020204" pitchFamily="34" charset="0"/>
                <a:ea typeface="Times New Roman"/>
                <a:cs typeface="Century Gothic"/>
              </a:rPr>
              <a:t>l</a:t>
            </a:r>
            <a:r>
              <a:rPr lang="it-IT" sz="1800" b="1" spc="-25" dirty="0">
                <a:latin typeface="Century Gothic" panose="020B0502020202020204" pitchFamily="34" charset="0"/>
                <a:ea typeface="Times New Roman"/>
                <a:cs typeface="Century Gothic"/>
              </a:rPr>
              <a:t>t</a:t>
            </a:r>
            <a:r>
              <a:rPr lang="it-IT" sz="1800" b="1" spc="10" dirty="0">
                <a:latin typeface="Century Gothic" panose="020B0502020202020204" pitchFamily="34" charset="0"/>
                <a:ea typeface="Times New Roman"/>
                <a:cs typeface="Century Gothic"/>
              </a:rPr>
              <a:t>a</a:t>
            </a:r>
            <a:r>
              <a:rPr lang="it-IT" sz="1800" b="1" spc="-25" dirty="0">
                <a:latin typeface="Century Gothic" panose="020B0502020202020204" pitchFamily="34" charset="0"/>
                <a:ea typeface="Times New Roman"/>
                <a:cs typeface="Century Gothic"/>
              </a:rPr>
              <a:t>t</a:t>
            </a:r>
            <a:r>
              <a:rPr lang="it-IT" sz="1800" b="1" dirty="0">
                <a:latin typeface="Century Gothic" panose="020B0502020202020204" pitchFamily="34" charset="0"/>
                <a:ea typeface="Times New Roman"/>
                <a:cs typeface="Century Gothic"/>
              </a:rPr>
              <a:t>i</a:t>
            </a:r>
            <a:r>
              <a:rPr lang="it-IT" sz="1800" b="1" spc="150" dirty="0">
                <a:latin typeface="Century Gothic" panose="020B0502020202020204" pitchFamily="34" charset="0"/>
                <a:ea typeface="Times New Roman"/>
                <a:cs typeface="Century Gothic"/>
              </a:rPr>
              <a:t> </a:t>
            </a:r>
            <a:r>
              <a:rPr lang="it-IT" sz="1800" b="1" dirty="0">
                <a:latin typeface="Century Gothic" panose="020B0502020202020204" pitchFamily="34" charset="0"/>
                <a:ea typeface="Times New Roman"/>
                <a:cs typeface="Century Gothic"/>
              </a:rPr>
              <a:t>(</a:t>
            </a:r>
            <a:r>
              <a:rPr lang="it-IT" sz="1800" b="1" spc="20" dirty="0">
                <a:latin typeface="Century Gothic" panose="020B0502020202020204" pitchFamily="34" charset="0"/>
                <a:ea typeface="Times New Roman"/>
                <a:cs typeface="Century Gothic"/>
              </a:rPr>
              <a:t>r</a:t>
            </a:r>
            <a:r>
              <a:rPr lang="it-IT" sz="1800" b="1" dirty="0">
                <a:latin typeface="Century Gothic" panose="020B0502020202020204" pitchFamily="34" charset="0"/>
                <a:ea typeface="Times New Roman"/>
                <a:cs typeface="Century Gothic"/>
              </a:rPr>
              <a:t>i</a:t>
            </a:r>
            <a:r>
              <a:rPr lang="it-IT" sz="1800" b="1" spc="-20" dirty="0">
                <a:latin typeface="Century Gothic" panose="020B0502020202020204" pitchFamily="34" charset="0"/>
                <a:ea typeface="Times New Roman"/>
                <a:cs typeface="Century Gothic"/>
              </a:rPr>
              <a:t>s</a:t>
            </a:r>
            <a:r>
              <a:rPr lang="it-IT" sz="1800" b="1" spc="-35" dirty="0">
                <a:latin typeface="Century Gothic" panose="020B0502020202020204" pitchFamily="34" charset="0"/>
                <a:ea typeface="Times New Roman"/>
                <a:cs typeface="Century Gothic"/>
              </a:rPr>
              <a:t>e</a:t>
            </a:r>
            <a:r>
              <a:rPr lang="it-IT" sz="1800" b="1" spc="20" dirty="0">
                <a:latin typeface="Century Gothic" panose="020B0502020202020204" pitchFamily="34" charset="0"/>
                <a:ea typeface="Times New Roman"/>
                <a:cs typeface="Century Gothic"/>
              </a:rPr>
              <a:t>r</a:t>
            </a:r>
            <a:r>
              <a:rPr lang="it-IT" sz="1800" b="1" spc="15" dirty="0">
                <a:latin typeface="Century Gothic" panose="020B0502020202020204" pitchFamily="34" charset="0"/>
                <a:ea typeface="Times New Roman"/>
                <a:cs typeface="Century Gothic"/>
              </a:rPr>
              <a:t>v</a:t>
            </a:r>
            <a:r>
              <a:rPr lang="it-IT" sz="1800" b="1" dirty="0">
                <a:latin typeface="Century Gothic" panose="020B0502020202020204" pitchFamily="34" charset="0"/>
                <a:ea typeface="Times New Roman"/>
                <a:cs typeface="Century Gothic"/>
              </a:rPr>
              <a:t>a</a:t>
            </a:r>
            <a:r>
              <a:rPr lang="it-IT" sz="1800" b="1" spc="165" dirty="0">
                <a:latin typeface="Century Gothic" panose="020B0502020202020204" pitchFamily="34" charset="0"/>
                <a:ea typeface="Times New Roman"/>
                <a:cs typeface="Century Gothic"/>
              </a:rPr>
              <a:t> </a:t>
            </a:r>
            <a:r>
              <a:rPr lang="it-IT" sz="1800" b="1" spc="10" dirty="0">
                <a:latin typeface="Century Gothic" panose="020B0502020202020204" pitchFamily="34" charset="0"/>
                <a:ea typeface="Times New Roman"/>
                <a:cs typeface="Century Gothic"/>
              </a:rPr>
              <a:t>d</a:t>
            </a:r>
            <a:r>
              <a:rPr lang="it-IT" sz="1800" b="1" dirty="0">
                <a:latin typeface="Century Gothic" panose="020B0502020202020204" pitchFamily="34" charset="0"/>
                <a:ea typeface="Times New Roman"/>
                <a:cs typeface="Century Gothic"/>
              </a:rPr>
              <a:t>i</a:t>
            </a:r>
            <a:r>
              <a:rPr lang="it-IT" sz="1800" b="1" spc="30" dirty="0">
                <a:latin typeface="Century Gothic" panose="020B0502020202020204" pitchFamily="34" charset="0"/>
                <a:ea typeface="Times New Roman"/>
                <a:cs typeface="Century Gothic"/>
              </a:rPr>
              <a:t> </a:t>
            </a:r>
            <a:r>
              <a:rPr lang="it-IT" sz="1800" b="1" spc="-35" dirty="0">
                <a:latin typeface="Century Gothic" panose="020B0502020202020204" pitchFamily="34" charset="0"/>
                <a:ea typeface="Times New Roman"/>
                <a:cs typeface="Century Gothic"/>
              </a:rPr>
              <a:t>e</a:t>
            </a:r>
            <a:r>
              <a:rPr lang="it-IT" sz="1800" b="1" spc="5" dirty="0">
                <a:latin typeface="Century Gothic" panose="020B0502020202020204" pitchFamily="34" charset="0"/>
                <a:ea typeface="Times New Roman"/>
                <a:cs typeface="Century Gothic"/>
              </a:rPr>
              <a:t>ff</a:t>
            </a:r>
            <a:r>
              <a:rPr lang="it-IT" sz="1800" b="1" dirty="0">
                <a:latin typeface="Century Gothic" panose="020B0502020202020204" pitchFamily="34" charset="0"/>
                <a:ea typeface="Times New Roman"/>
                <a:cs typeface="Century Gothic"/>
              </a:rPr>
              <a:t>i</a:t>
            </a:r>
            <a:r>
              <a:rPr lang="it-IT" sz="1800" b="1" spc="-40" dirty="0">
                <a:latin typeface="Century Gothic" panose="020B0502020202020204" pitchFamily="34" charset="0"/>
                <a:ea typeface="Times New Roman"/>
                <a:cs typeface="Century Gothic"/>
              </a:rPr>
              <a:t>c</a:t>
            </a:r>
            <a:r>
              <a:rPr lang="it-IT" sz="1800" b="1" spc="10" dirty="0">
                <a:latin typeface="Century Gothic" panose="020B0502020202020204" pitchFamily="34" charset="0"/>
                <a:ea typeface="Times New Roman"/>
                <a:cs typeface="Century Gothic"/>
              </a:rPr>
              <a:t>a</a:t>
            </a:r>
            <a:r>
              <a:rPr lang="it-IT" sz="1800" b="1" spc="-35" dirty="0">
                <a:latin typeface="Century Gothic" panose="020B0502020202020204" pitchFamily="34" charset="0"/>
                <a:ea typeface="Times New Roman"/>
                <a:cs typeface="Century Gothic"/>
              </a:rPr>
              <a:t>c</a:t>
            </a:r>
            <a:r>
              <a:rPr lang="it-IT" sz="1800" b="1" dirty="0">
                <a:latin typeface="Century Gothic" panose="020B0502020202020204" pitchFamily="34" charset="0"/>
                <a:ea typeface="Times New Roman"/>
                <a:cs typeface="Century Gothic"/>
              </a:rPr>
              <a:t>i</a:t>
            </a:r>
            <a:r>
              <a:rPr lang="it-IT" sz="1800" b="1" spc="5" dirty="0">
                <a:latin typeface="Century Gothic" panose="020B0502020202020204" pitchFamily="34" charset="0"/>
                <a:ea typeface="Times New Roman"/>
                <a:cs typeface="Century Gothic"/>
              </a:rPr>
              <a:t>a</a:t>
            </a:r>
            <a:r>
              <a:rPr lang="it-IT" sz="1800" b="1" spc="15" dirty="0" smtClean="0">
                <a:latin typeface="Century Gothic" panose="020B0502020202020204" pitchFamily="34" charset="0"/>
                <a:ea typeface="Times New Roman"/>
                <a:cs typeface="Century Gothic"/>
              </a:rPr>
              <a:t>)</a:t>
            </a:r>
            <a:r>
              <a:rPr lang="it-IT" sz="1800" dirty="0" smtClean="0">
                <a:latin typeface="Century Gothic" panose="020B0502020202020204" pitchFamily="34" charset="0"/>
                <a:ea typeface="Times New Roman"/>
                <a:cs typeface="Century Gothic"/>
              </a:rPr>
              <a:t>; </a:t>
            </a:r>
          </a:p>
          <a:p>
            <a:pPr marL="576580" indent="-285750" algn="just">
              <a:lnSpc>
                <a:spcPct val="115000"/>
              </a:lnSpc>
              <a:spcBef>
                <a:spcPts val="35"/>
              </a:spcBef>
              <a:spcAft>
                <a:spcPts val="0"/>
              </a:spcAft>
              <a:buFont typeface="Wingdings" panose="05000000000000000000" pitchFamily="2" charset="2"/>
              <a:buChar char="§"/>
              <a:tabLst>
                <a:tab pos="838200" algn="l"/>
                <a:tab pos="1714500" algn="l"/>
                <a:tab pos="2463800" algn="l"/>
                <a:tab pos="2933700" algn="l"/>
                <a:tab pos="4152900" algn="l"/>
                <a:tab pos="5295900" algn="l"/>
                <a:tab pos="6350000" algn="l"/>
                <a:tab pos="7010400" algn="l"/>
              </a:tabLst>
            </a:pPr>
            <a:r>
              <a:rPr lang="it-IT" sz="1800" b="1" spc="-20" dirty="0" smtClean="0">
                <a:latin typeface="Century Gothic" panose="020B0502020202020204" pitchFamily="34" charset="0"/>
                <a:ea typeface="Times New Roman"/>
                <a:cs typeface="Century Gothic"/>
              </a:rPr>
              <a:t>s</a:t>
            </a:r>
            <a:r>
              <a:rPr lang="it-IT" sz="1800" b="1" spc="-35" dirty="0" smtClean="0">
                <a:latin typeface="Century Gothic" panose="020B0502020202020204" pitchFamily="34" charset="0"/>
                <a:ea typeface="Times New Roman"/>
                <a:cs typeface="Century Gothic"/>
              </a:rPr>
              <a:t>o</a:t>
            </a:r>
            <a:r>
              <a:rPr lang="it-IT" sz="1800" b="1" spc="-20" dirty="0" smtClean="0">
                <a:latin typeface="Century Gothic" panose="020B0502020202020204" pitchFamily="34" charset="0"/>
                <a:ea typeface="Times New Roman"/>
                <a:cs typeface="Century Gothic"/>
              </a:rPr>
              <a:t>s</a:t>
            </a:r>
            <a:r>
              <a:rPr lang="it-IT" sz="1800" b="1" spc="-25" dirty="0" smtClean="0">
                <a:latin typeface="Century Gothic" panose="020B0502020202020204" pitchFamily="34" charset="0"/>
                <a:ea typeface="Times New Roman"/>
                <a:cs typeface="Century Gothic"/>
              </a:rPr>
              <a:t>t</a:t>
            </a:r>
            <a:r>
              <a:rPr lang="it-IT" sz="1800" b="1" spc="-35" dirty="0" smtClean="0">
                <a:latin typeface="Century Gothic" panose="020B0502020202020204" pitchFamily="34" charset="0"/>
                <a:ea typeface="Times New Roman"/>
                <a:cs typeface="Century Gothic"/>
              </a:rPr>
              <a:t>e</a:t>
            </a:r>
            <a:r>
              <a:rPr lang="it-IT" sz="1800" b="1" spc="10" dirty="0" smtClean="0">
                <a:latin typeface="Century Gothic" panose="020B0502020202020204" pitchFamily="34" charset="0"/>
                <a:ea typeface="Times New Roman"/>
                <a:cs typeface="Century Gothic"/>
              </a:rPr>
              <a:t>g</a:t>
            </a:r>
            <a:r>
              <a:rPr lang="it-IT" sz="1800" b="1" spc="25" dirty="0" smtClean="0">
                <a:latin typeface="Century Gothic" panose="020B0502020202020204" pitchFamily="34" charset="0"/>
                <a:ea typeface="Times New Roman"/>
                <a:cs typeface="Century Gothic"/>
              </a:rPr>
              <a:t>n</a:t>
            </a:r>
            <a:r>
              <a:rPr lang="it-IT" sz="1800" b="1" dirty="0" smtClean="0">
                <a:latin typeface="Century Gothic" panose="020B0502020202020204" pitchFamily="34" charset="0"/>
                <a:ea typeface="Times New Roman"/>
                <a:cs typeface="Century Gothic"/>
              </a:rPr>
              <a:t>o</a:t>
            </a:r>
            <a:r>
              <a:rPr lang="it-IT" sz="1800" b="1" spc="285" dirty="0" smtClean="0">
                <a:latin typeface="Century Gothic" panose="020B0502020202020204" pitchFamily="34" charset="0"/>
                <a:ea typeface="Times New Roman"/>
                <a:cs typeface="Century Gothic"/>
              </a:rPr>
              <a:t> </a:t>
            </a:r>
            <a:r>
              <a:rPr lang="it-IT" sz="1800" b="1" spc="10" dirty="0">
                <a:latin typeface="Century Gothic" panose="020B0502020202020204" pitchFamily="34" charset="0"/>
                <a:ea typeface="Times New Roman"/>
                <a:cs typeface="Century Gothic"/>
              </a:rPr>
              <a:t>a</a:t>
            </a:r>
            <a:r>
              <a:rPr lang="it-IT" sz="1800" b="1" dirty="0">
                <a:latin typeface="Century Gothic" panose="020B0502020202020204" pitchFamily="34" charset="0"/>
                <a:ea typeface="Times New Roman"/>
                <a:cs typeface="Century Gothic"/>
              </a:rPr>
              <a:t>l</a:t>
            </a:r>
            <a:r>
              <a:rPr lang="it-IT" sz="1800" b="1" spc="-5" dirty="0">
                <a:latin typeface="Century Gothic" panose="020B0502020202020204" pitchFamily="34" charset="0"/>
                <a:ea typeface="Times New Roman"/>
                <a:cs typeface="Century Gothic"/>
              </a:rPr>
              <a:t>l</a:t>
            </a:r>
            <a:r>
              <a:rPr lang="it-IT" sz="1800" b="1" dirty="0">
                <a:latin typeface="Century Gothic" panose="020B0502020202020204" pitchFamily="34" charset="0"/>
                <a:ea typeface="Times New Roman"/>
                <a:cs typeface="Century Gothic"/>
              </a:rPr>
              <a:t>a</a:t>
            </a:r>
            <a:r>
              <a:rPr lang="it-IT" sz="1800" b="1" spc="135" dirty="0">
                <a:latin typeface="Century Gothic" panose="020B0502020202020204" pitchFamily="34" charset="0"/>
                <a:ea typeface="Times New Roman"/>
                <a:cs typeface="Century Gothic"/>
              </a:rPr>
              <a:t> </a:t>
            </a:r>
            <a:r>
              <a:rPr lang="it-IT" sz="1800" b="1" spc="10" dirty="0">
                <a:latin typeface="Century Gothic" panose="020B0502020202020204" pitchFamily="34" charset="0"/>
                <a:ea typeface="Times New Roman"/>
                <a:cs typeface="Century Gothic"/>
              </a:rPr>
              <a:t>p</a:t>
            </a:r>
            <a:r>
              <a:rPr lang="it-IT" sz="1800" b="1" spc="20" dirty="0">
                <a:latin typeface="Century Gothic" panose="020B0502020202020204" pitchFamily="34" charset="0"/>
                <a:ea typeface="Times New Roman"/>
                <a:cs typeface="Century Gothic"/>
              </a:rPr>
              <a:t>r</a:t>
            </a:r>
            <a:r>
              <a:rPr lang="it-IT" sz="1800" b="1" spc="-35" dirty="0">
                <a:latin typeface="Century Gothic" panose="020B0502020202020204" pitchFamily="34" charset="0"/>
                <a:ea typeface="Times New Roman"/>
                <a:cs typeface="Century Gothic"/>
              </a:rPr>
              <a:t>o</a:t>
            </a:r>
            <a:r>
              <a:rPr lang="it-IT" sz="1800" b="1" spc="10" dirty="0">
                <a:latin typeface="Century Gothic" panose="020B0502020202020204" pitchFamily="34" charset="0"/>
                <a:ea typeface="Times New Roman"/>
                <a:cs typeface="Century Gothic"/>
              </a:rPr>
              <a:t>g</a:t>
            </a:r>
            <a:r>
              <a:rPr lang="it-IT" sz="1800" b="1" spc="20" dirty="0">
                <a:latin typeface="Century Gothic" panose="020B0502020202020204" pitchFamily="34" charset="0"/>
                <a:ea typeface="Times New Roman"/>
                <a:cs typeface="Century Gothic"/>
              </a:rPr>
              <a:t>r</a:t>
            </a:r>
            <a:r>
              <a:rPr lang="it-IT" sz="1800" b="1" spc="10" dirty="0">
                <a:latin typeface="Century Gothic" panose="020B0502020202020204" pitchFamily="34" charset="0"/>
                <a:ea typeface="Times New Roman"/>
                <a:cs typeface="Century Gothic"/>
              </a:rPr>
              <a:t>a</a:t>
            </a:r>
            <a:r>
              <a:rPr lang="it-IT" sz="1800" b="1" spc="15" dirty="0">
                <a:latin typeface="Century Gothic" panose="020B0502020202020204" pitchFamily="34" charset="0"/>
                <a:ea typeface="Times New Roman"/>
                <a:cs typeface="Century Gothic"/>
              </a:rPr>
              <a:t>mm</a:t>
            </a:r>
            <a:r>
              <a:rPr lang="it-IT" sz="1800" b="1" spc="10" dirty="0">
                <a:latin typeface="Century Gothic" panose="020B0502020202020204" pitchFamily="34" charset="0"/>
                <a:ea typeface="Times New Roman"/>
                <a:cs typeface="Century Gothic"/>
              </a:rPr>
              <a:t>a</a:t>
            </a:r>
            <a:r>
              <a:rPr lang="it-IT" sz="1800" b="1" spc="20" dirty="0">
                <a:latin typeface="Century Gothic" panose="020B0502020202020204" pitchFamily="34" charset="0"/>
                <a:ea typeface="Times New Roman"/>
                <a:cs typeface="Century Gothic"/>
              </a:rPr>
              <a:t>z</a:t>
            </a:r>
            <a:r>
              <a:rPr lang="it-IT" sz="1800" b="1" dirty="0">
                <a:latin typeface="Century Gothic" panose="020B0502020202020204" pitchFamily="34" charset="0"/>
                <a:ea typeface="Times New Roman"/>
                <a:cs typeface="Century Gothic"/>
              </a:rPr>
              <a:t>i</a:t>
            </a:r>
            <a:r>
              <a:rPr lang="it-IT" sz="1800" b="1" spc="-40" dirty="0">
                <a:latin typeface="Century Gothic" panose="020B0502020202020204" pitchFamily="34" charset="0"/>
                <a:ea typeface="Times New Roman"/>
                <a:cs typeface="Century Gothic"/>
              </a:rPr>
              <a:t>o</a:t>
            </a:r>
            <a:r>
              <a:rPr lang="it-IT" sz="1800" b="1" spc="25" dirty="0">
                <a:latin typeface="Century Gothic" panose="020B0502020202020204" pitchFamily="34" charset="0"/>
                <a:ea typeface="Times New Roman"/>
                <a:cs typeface="Century Gothic"/>
              </a:rPr>
              <a:t>n</a:t>
            </a:r>
            <a:r>
              <a:rPr lang="it-IT" sz="1800" b="1" dirty="0">
                <a:latin typeface="Century Gothic" panose="020B0502020202020204" pitchFamily="34" charset="0"/>
                <a:ea typeface="Times New Roman"/>
                <a:cs typeface="Century Gothic"/>
              </a:rPr>
              <a:t>e</a:t>
            </a:r>
            <a:r>
              <a:rPr lang="it-IT" sz="1800" b="1" spc="290" dirty="0">
                <a:latin typeface="Century Gothic" panose="020B0502020202020204" pitchFamily="34" charset="0"/>
                <a:ea typeface="Times New Roman"/>
                <a:cs typeface="Century Gothic"/>
              </a:rPr>
              <a:t> </a:t>
            </a:r>
            <a:r>
              <a:rPr lang="it-IT" sz="1800" b="1" dirty="0" smtClean="0">
                <a:latin typeface="Century Gothic" panose="020B0502020202020204" pitchFamily="34" charset="0"/>
                <a:ea typeface="Times New Roman"/>
                <a:cs typeface="Century Gothic"/>
              </a:rPr>
              <a:t>i</a:t>
            </a:r>
            <a:r>
              <a:rPr lang="it-IT" sz="1800" b="1" spc="25" dirty="0" smtClean="0">
                <a:latin typeface="Century Gothic" panose="020B0502020202020204" pitchFamily="34" charset="0"/>
                <a:ea typeface="Times New Roman"/>
                <a:cs typeface="Century Gothic"/>
              </a:rPr>
              <a:t>n</a:t>
            </a:r>
            <a:r>
              <a:rPr lang="it-IT" sz="1800" b="1" spc="-25" dirty="0" smtClean="0">
                <a:latin typeface="Century Gothic" panose="020B0502020202020204" pitchFamily="34" charset="0"/>
                <a:ea typeface="Times New Roman"/>
                <a:cs typeface="Century Gothic"/>
              </a:rPr>
              <a:t>t</a:t>
            </a:r>
            <a:r>
              <a:rPr lang="it-IT" sz="1800" b="1" spc="-35" dirty="0" smtClean="0">
                <a:latin typeface="Century Gothic" panose="020B0502020202020204" pitchFamily="34" charset="0"/>
                <a:ea typeface="Times New Roman"/>
                <a:cs typeface="Century Gothic"/>
              </a:rPr>
              <a:t>e</a:t>
            </a:r>
            <a:r>
              <a:rPr lang="it-IT" sz="1800" b="1" spc="10" dirty="0" smtClean="0">
                <a:latin typeface="Century Gothic" panose="020B0502020202020204" pitchFamily="34" charset="0"/>
                <a:ea typeface="Times New Roman"/>
                <a:cs typeface="Century Gothic"/>
              </a:rPr>
              <a:t>g</a:t>
            </a:r>
            <a:r>
              <a:rPr lang="it-IT" sz="1800" b="1" spc="20" dirty="0" smtClean="0">
                <a:latin typeface="Century Gothic" panose="020B0502020202020204" pitchFamily="34" charset="0"/>
                <a:ea typeface="Times New Roman"/>
                <a:cs typeface="Century Gothic"/>
              </a:rPr>
              <a:t>r</a:t>
            </a:r>
            <a:r>
              <a:rPr lang="it-IT" sz="1800" b="1" spc="10" dirty="0" smtClean="0">
                <a:latin typeface="Century Gothic" panose="020B0502020202020204" pitchFamily="34" charset="0"/>
                <a:ea typeface="Times New Roman"/>
                <a:cs typeface="Century Gothic"/>
              </a:rPr>
              <a:t>a</a:t>
            </a:r>
            <a:r>
              <a:rPr lang="it-IT" sz="1800" b="1" spc="-25" dirty="0" smtClean="0">
                <a:latin typeface="Century Gothic" panose="020B0502020202020204" pitchFamily="34" charset="0"/>
                <a:ea typeface="Times New Roman"/>
                <a:cs typeface="Century Gothic"/>
              </a:rPr>
              <a:t>t</a:t>
            </a:r>
            <a:r>
              <a:rPr lang="it-IT" sz="1800" b="1" spc="20" dirty="0" smtClean="0">
                <a:latin typeface="Century Gothic" panose="020B0502020202020204" pitchFamily="34" charset="0"/>
                <a:ea typeface="Times New Roman"/>
                <a:cs typeface="Century Gothic"/>
              </a:rPr>
              <a:t>a</a:t>
            </a:r>
            <a:r>
              <a:rPr lang="it-IT" sz="1800" dirty="0" smtClean="0">
                <a:latin typeface="Century Gothic" panose="020B0502020202020204" pitchFamily="34" charset="0"/>
                <a:ea typeface="Times New Roman"/>
                <a:cs typeface="Century Gothic"/>
              </a:rPr>
              <a:t>; </a:t>
            </a:r>
          </a:p>
          <a:p>
            <a:pPr marL="576580" indent="-285750" algn="just">
              <a:lnSpc>
                <a:spcPct val="115000"/>
              </a:lnSpc>
              <a:spcBef>
                <a:spcPts val="35"/>
              </a:spcBef>
              <a:spcAft>
                <a:spcPts val="0"/>
              </a:spcAft>
              <a:buFont typeface="Wingdings" panose="05000000000000000000" pitchFamily="2" charset="2"/>
              <a:buChar char="§"/>
              <a:tabLst>
                <a:tab pos="838200" algn="l"/>
                <a:tab pos="1714500" algn="l"/>
                <a:tab pos="2463800" algn="l"/>
                <a:tab pos="2933700" algn="l"/>
                <a:tab pos="4152900" algn="l"/>
                <a:tab pos="5295900" algn="l"/>
                <a:tab pos="6350000" algn="l"/>
                <a:tab pos="7010400" algn="l"/>
              </a:tabLst>
            </a:pPr>
            <a:r>
              <a:rPr lang="it-IT" sz="1800" b="1" spc="10" dirty="0" smtClean="0">
                <a:latin typeface="Century Gothic" panose="020B0502020202020204" pitchFamily="34" charset="0"/>
                <a:ea typeface="Times New Roman"/>
                <a:cs typeface="Century Gothic"/>
              </a:rPr>
              <a:t>a</a:t>
            </a:r>
            <a:r>
              <a:rPr lang="it-IT" sz="1800" b="1" spc="-25" dirty="0" smtClean="0">
                <a:latin typeface="Century Gothic" panose="020B0502020202020204" pitchFamily="34" charset="0"/>
                <a:ea typeface="Times New Roman"/>
                <a:cs typeface="Century Gothic"/>
              </a:rPr>
              <a:t>tt</a:t>
            </a:r>
            <a:r>
              <a:rPr lang="it-IT" sz="1800" b="1" spc="-35" dirty="0" smtClean="0">
                <a:latin typeface="Century Gothic" panose="020B0502020202020204" pitchFamily="34" charset="0"/>
                <a:ea typeface="Times New Roman"/>
                <a:cs typeface="Century Gothic"/>
              </a:rPr>
              <a:t>e</a:t>
            </a:r>
            <a:r>
              <a:rPr lang="it-IT" sz="1800" b="1" spc="25" dirty="0" smtClean="0">
                <a:latin typeface="Century Gothic" panose="020B0502020202020204" pitchFamily="34" charset="0"/>
                <a:ea typeface="Times New Roman"/>
                <a:cs typeface="Century Gothic"/>
              </a:rPr>
              <a:t>n</a:t>
            </a:r>
            <a:r>
              <a:rPr lang="it-IT" sz="1800" b="1" spc="20" dirty="0" smtClean="0">
                <a:latin typeface="Century Gothic" panose="020B0502020202020204" pitchFamily="34" charset="0"/>
                <a:ea typeface="Times New Roman"/>
                <a:cs typeface="Century Gothic"/>
              </a:rPr>
              <a:t>z</a:t>
            </a:r>
            <a:r>
              <a:rPr lang="it-IT" sz="1800" b="1" spc="70" dirty="0" smtClean="0">
                <a:latin typeface="Century Gothic" panose="020B0502020202020204" pitchFamily="34" charset="0"/>
                <a:ea typeface="Times New Roman"/>
                <a:cs typeface="Century Gothic"/>
              </a:rPr>
              <a:t>i</a:t>
            </a:r>
            <a:r>
              <a:rPr lang="it-IT" sz="1800" b="1" spc="-35" dirty="0" smtClean="0">
                <a:latin typeface="Century Gothic" panose="020B0502020202020204" pitchFamily="34" charset="0"/>
                <a:ea typeface="Times New Roman"/>
                <a:cs typeface="Century Gothic"/>
              </a:rPr>
              <a:t>o</a:t>
            </a:r>
            <a:r>
              <a:rPr lang="it-IT" sz="1800" b="1" spc="25" dirty="0" smtClean="0">
                <a:latin typeface="Century Gothic" panose="020B0502020202020204" pitchFamily="34" charset="0"/>
                <a:ea typeface="Times New Roman"/>
                <a:cs typeface="Century Gothic"/>
              </a:rPr>
              <a:t>n</a:t>
            </a:r>
            <a:r>
              <a:rPr lang="it-IT" sz="1800" b="1" dirty="0" smtClean="0">
                <a:latin typeface="Century Gothic" panose="020B0502020202020204" pitchFamily="34" charset="0"/>
                <a:ea typeface="Times New Roman"/>
                <a:cs typeface="Century Gothic"/>
              </a:rPr>
              <a:t>e</a:t>
            </a:r>
            <a:r>
              <a:rPr lang="it-IT" sz="1800" b="1" spc="155" dirty="0" smtClean="0">
                <a:latin typeface="Century Gothic" panose="020B0502020202020204" pitchFamily="34" charset="0"/>
                <a:ea typeface="Times New Roman"/>
                <a:cs typeface="Century Gothic"/>
              </a:rPr>
              <a:t> </a:t>
            </a:r>
            <a:r>
              <a:rPr lang="it-IT" sz="1800" b="1" spc="80" dirty="0">
                <a:latin typeface="Century Gothic" panose="020B0502020202020204" pitchFamily="34" charset="0"/>
                <a:ea typeface="Times New Roman"/>
                <a:cs typeface="Century Gothic"/>
              </a:rPr>
              <a:t>f</a:t>
            </a:r>
            <a:r>
              <a:rPr lang="it-IT" sz="1800" b="1" spc="-35" dirty="0">
                <a:latin typeface="Century Gothic" panose="020B0502020202020204" pitchFamily="34" charset="0"/>
                <a:ea typeface="Times New Roman"/>
                <a:cs typeface="Century Gothic"/>
              </a:rPr>
              <a:t>oc</a:t>
            </a:r>
            <a:r>
              <a:rPr lang="it-IT" sz="1800" b="1" spc="80" dirty="0">
                <a:latin typeface="Century Gothic" panose="020B0502020202020204" pitchFamily="34" charset="0"/>
                <a:ea typeface="Times New Roman"/>
                <a:cs typeface="Century Gothic"/>
              </a:rPr>
              <a:t>a</a:t>
            </a:r>
            <a:r>
              <a:rPr lang="it-IT" sz="1800" b="1" dirty="0">
                <a:latin typeface="Century Gothic" panose="020B0502020202020204" pitchFamily="34" charset="0"/>
                <a:ea typeface="Times New Roman"/>
                <a:cs typeface="Century Gothic"/>
              </a:rPr>
              <a:t>l</a:t>
            </a:r>
            <a:r>
              <a:rPr lang="it-IT" sz="1800" b="1" spc="-5" dirty="0">
                <a:latin typeface="Century Gothic" panose="020B0502020202020204" pitchFamily="34" charset="0"/>
                <a:ea typeface="Times New Roman"/>
                <a:cs typeface="Century Gothic"/>
              </a:rPr>
              <a:t>i</a:t>
            </a:r>
            <a:r>
              <a:rPr lang="it-IT" sz="1800" b="1" spc="20" dirty="0">
                <a:latin typeface="Century Gothic" panose="020B0502020202020204" pitchFamily="34" charset="0"/>
                <a:ea typeface="Times New Roman"/>
                <a:cs typeface="Century Gothic"/>
              </a:rPr>
              <a:t>zz</a:t>
            </a:r>
            <a:r>
              <a:rPr lang="it-IT" sz="1800" b="1" spc="10" dirty="0">
                <a:latin typeface="Century Gothic" panose="020B0502020202020204" pitchFamily="34" charset="0"/>
                <a:ea typeface="Times New Roman"/>
                <a:cs typeface="Century Gothic"/>
              </a:rPr>
              <a:t>a</a:t>
            </a:r>
            <a:r>
              <a:rPr lang="it-IT" sz="1800" b="1" spc="-25" dirty="0">
                <a:latin typeface="Century Gothic" panose="020B0502020202020204" pitchFamily="34" charset="0"/>
                <a:ea typeface="Times New Roman"/>
                <a:cs typeface="Century Gothic"/>
              </a:rPr>
              <a:t>t</a:t>
            </a:r>
            <a:r>
              <a:rPr lang="it-IT" sz="1800" b="1" dirty="0">
                <a:latin typeface="Century Gothic" panose="020B0502020202020204" pitchFamily="34" charset="0"/>
                <a:ea typeface="Times New Roman"/>
                <a:cs typeface="Century Gothic"/>
              </a:rPr>
              <a:t>a</a:t>
            </a:r>
            <a:r>
              <a:rPr lang="it-IT" sz="1800" b="1" spc="200" dirty="0">
                <a:latin typeface="Century Gothic" panose="020B0502020202020204" pitchFamily="34" charset="0"/>
                <a:ea typeface="Times New Roman"/>
                <a:cs typeface="Century Gothic"/>
              </a:rPr>
              <a:t> </a:t>
            </a:r>
            <a:r>
              <a:rPr lang="it-IT" sz="1800" b="1" spc="-20" dirty="0">
                <a:latin typeface="Century Gothic" panose="020B0502020202020204" pitchFamily="34" charset="0"/>
                <a:ea typeface="Times New Roman"/>
                <a:cs typeface="Century Gothic"/>
              </a:rPr>
              <a:t>s</a:t>
            </a:r>
            <a:r>
              <a:rPr lang="it-IT" sz="1800" b="1" spc="25" dirty="0">
                <a:latin typeface="Century Gothic" panose="020B0502020202020204" pitchFamily="34" charset="0"/>
                <a:ea typeface="Times New Roman"/>
                <a:cs typeface="Century Gothic"/>
              </a:rPr>
              <a:t>u</a:t>
            </a:r>
            <a:r>
              <a:rPr lang="it-IT" sz="1800" b="1" dirty="0">
                <a:latin typeface="Century Gothic" panose="020B0502020202020204" pitchFamily="34" charset="0"/>
                <a:ea typeface="Times New Roman"/>
                <a:cs typeface="Century Gothic"/>
              </a:rPr>
              <a:t>i</a:t>
            </a:r>
            <a:r>
              <a:rPr lang="it-IT" sz="1800" b="1" spc="35" dirty="0">
                <a:latin typeface="Century Gothic" panose="020B0502020202020204" pitchFamily="34" charset="0"/>
                <a:ea typeface="Times New Roman"/>
                <a:cs typeface="Century Gothic"/>
              </a:rPr>
              <a:t> </a:t>
            </a:r>
            <a:r>
              <a:rPr lang="it-IT" sz="1800" b="1" spc="20" dirty="0">
                <a:latin typeface="Century Gothic" panose="020B0502020202020204" pitchFamily="34" charset="0"/>
                <a:ea typeface="Times New Roman"/>
                <a:cs typeface="Century Gothic"/>
              </a:rPr>
              <a:t>r</a:t>
            </a:r>
            <a:r>
              <a:rPr lang="it-IT" sz="1800" b="1" dirty="0">
                <a:latin typeface="Century Gothic" panose="020B0502020202020204" pitchFamily="34" charset="0"/>
                <a:ea typeface="Times New Roman"/>
                <a:cs typeface="Century Gothic"/>
              </a:rPr>
              <a:t>i</a:t>
            </a:r>
            <a:r>
              <a:rPr lang="it-IT" sz="1800" b="1" spc="-20" dirty="0">
                <a:latin typeface="Century Gothic" panose="020B0502020202020204" pitchFamily="34" charset="0"/>
                <a:ea typeface="Times New Roman"/>
                <a:cs typeface="Century Gothic"/>
              </a:rPr>
              <a:t>s</a:t>
            </a:r>
            <a:r>
              <a:rPr lang="it-IT" sz="1800" b="1" spc="25" dirty="0">
                <a:latin typeface="Century Gothic" panose="020B0502020202020204" pitchFamily="34" charset="0"/>
                <a:ea typeface="Times New Roman"/>
                <a:cs typeface="Century Gothic"/>
              </a:rPr>
              <a:t>u</a:t>
            </a:r>
            <a:r>
              <a:rPr lang="it-IT" sz="1800" b="1" spc="70" dirty="0">
                <a:latin typeface="Century Gothic" panose="020B0502020202020204" pitchFamily="34" charset="0"/>
                <a:ea typeface="Times New Roman"/>
                <a:cs typeface="Century Gothic"/>
              </a:rPr>
              <a:t>l</a:t>
            </a:r>
            <a:r>
              <a:rPr lang="it-IT" sz="1800" b="1" spc="-25" dirty="0">
                <a:latin typeface="Century Gothic" panose="020B0502020202020204" pitchFamily="34" charset="0"/>
                <a:ea typeface="Times New Roman"/>
                <a:cs typeface="Century Gothic"/>
              </a:rPr>
              <a:t>t</a:t>
            </a:r>
            <a:r>
              <a:rPr lang="it-IT" sz="1800" b="1" spc="10" dirty="0">
                <a:latin typeface="Century Gothic" panose="020B0502020202020204" pitchFamily="34" charset="0"/>
                <a:ea typeface="Times New Roman"/>
                <a:cs typeface="Century Gothic"/>
              </a:rPr>
              <a:t>a</a:t>
            </a:r>
            <a:r>
              <a:rPr lang="it-IT" sz="1800" b="1" spc="-25" dirty="0">
                <a:latin typeface="Century Gothic" panose="020B0502020202020204" pitchFamily="34" charset="0"/>
                <a:ea typeface="Times New Roman"/>
                <a:cs typeface="Century Gothic"/>
              </a:rPr>
              <a:t>t</a:t>
            </a:r>
            <a:r>
              <a:rPr lang="it-IT" sz="1800" b="1" dirty="0">
                <a:latin typeface="Century Gothic" panose="020B0502020202020204" pitchFamily="34" charset="0"/>
                <a:ea typeface="Times New Roman"/>
                <a:cs typeface="Century Gothic"/>
              </a:rPr>
              <a:t>i</a:t>
            </a:r>
            <a:r>
              <a:rPr lang="it-IT" sz="1800" b="1" spc="150" dirty="0">
                <a:latin typeface="Century Gothic" panose="020B0502020202020204" pitchFamily="34" charset="0"/>
                <a:ea typeface="Times New Roman"/>
                <a:cs typeface="Century Gothic"/>
              </a:rPr>
              <a:t> </a:t>
            </a:r>
            <a:r>
              <a:rPr lang="it-IT" sz="1800" dirty="0">
                <a:latin typeface="Century Gothic" panose="020B0502020202020204" pitchFamily="34" charset="0"/>
                <a:ea typeface="Times New Roman"/>
                <a:cs typeface="Century Gothic"/>
              </a:rPr>
              <a:t>–</a:t>
            </a:r>
            <a:r>
              <a:rPr lang="it-IT" sz="1800" spc="140" dirty="0">
                <a:latin typeface="Century Gothic" panose="020B0502020202020204" pitchFamily="34" charset="0"/>
                <a:ea typeface="Times New Roman"/>
                <a:cs typeface="Century Gothic"/>
              </a:rPr>
              <a:t> </a:t>
            </a:r>
            <a:r>
              <a:rPr lang="it-IT" sz="1800" spc="95" dirty="0">
                <a:latin typeface="Century Gothic" panose="020B0502020202020204" pitchFamily="34" charset="0"/>
                <a:ea typeface="Times New Roman"/>
                <a:cs typeface="Century Gothic"/>
              </a:rPr>
              <a:t>m</a:t>
            </a:r>
            <a:r>
              <a:rPr lang="it-IT" sz="1800" spc="15" dirty="0">
                <a:latin typeface="Century Gothic" panose="020B0502020202020204" pitchFamily="34" charset="0"/>
                <a:ea typeface="Times New Roman"/>
                <a:cs typeface="Century Gothic"/>
              </a:rPr>
              <a:t>o</a:t>
            </a:r>
            <a:r>
              <a:rPr lang="it-IT" sz="1800" spc="10" dirty="0">
                <a:latin typeface="Century Gothic" panose="020B0502020202020204" pitchFamily="34" charset="0"/>
                <a:ea typeface="Times New Roman"/>
                <a:cs typeface="Century Gothic"/>
              </a:rPr>
              <a:t>n</a:t>
            </a:r>
            <a:r>
              <a:rPr lang="it-IT" sz="1800" spc="-90" dirty="0">
                <a:latin typeface="Century Gothic" panose="020B0502020202020204" pitchFamily="34" charset="0"/>
                <a:ea typeface="Times New Roman"/>
                <a:cs typeface="Century Gothic"/>
              </a:rPr>
              <a:t>i</a:t>
            </a:r>
            <a:r>
              <a:rPr lang="it-IT" sz="1800" spc="-10" dirty="0">
                <a:latin typeface="Century Gothic" panose="020B0502020202020204" pitchFamily="34" charset="0"/>
                <a:ea typeface="Times New Roman"/>
                <a:cs typeface="Century Gothic"/>
              </a:rPr>
              <a:t>t</a:t>
            </a:r>
            <a:r>
              <a:rPr lang="it-IT" sz="1800" spc="15" dirty="0">
                <a:latin typeface="Century Gothic" panose="020B0502020202020204" pitchFamily="34" charset="0"/>
                <a:ea typeface="Times New Roman"/>
                <a:cs typeface="Century Gothic"/>
              </a:rPr>
              <a:t>o</a:t>
            </a:r>
            <a:r>
              <a:rPr lang="it-IT" sz="1800" spc="-25" dirty="0">
                <a:latin typeface="Century Gothic" panose="020B0502020202020204" pitchFamily="34" charset="0"/>
                <a:ea typeface="Times New Roman"/>
                <a:cs typeface="Century Gothic"/>
              </a:rPr>
              <a:t>r</a:t>
            </a:r>
            <a:r>
              <a:rPr lang="it-IT" sz="1800" spc="45" dirty="0">
                <a:latin typeface="Century Gothic" panose="020B0502020202020204" pitchFamily="34" charset="0"/>
                <a:ea typeface="Times New Roman"/>
                <a:cs typeface="Century Gothic"/>
              </a:rPr>
              <a:t>a</a:t>
            </a:r>
            <a:r>
              <a:rPr lang="it-IT" sz="1800" spc="-10" dirty="0">
                <a:latin typeface="Century Gothic" panose="020B0502020202020204" pitchFamily="34" charset="0"/>
                <a:ea typeface="Times New Roman"/>
                <a:cs typeface="Century Gothic"/>
              </a:rPr>
              <a:t>g</a:t>
            </a:r>
            <a:r>
              <a:rPr lang="it-IT" sz="1800" spc="60" dirty="0">
                <a:latin typeface="Century Gothic" panose="020B0502020202020204" pitchFamily="34" charset="0"/>
                <a:ea typeface="Times New Roman"/>
                <a:cs typeface="Century Gothic"/>
              </a:rPr>
              <a:t>g</a:t>
            </a:r>
            <a:r>
              <a:rPr lang="it-IT" sz="1800" spc="-90" dirty="0">
                <a:latin typeface="Century Gothic" panose="020B0502020202020204" pitchFamily="34" charset="0"/>
                <a:ea typeface="Times New Roman"/>
                <a:cs typeface="Century Gothic"/>
              </a:rPr>
              <a:t>i</a:t>
            </a:r>
            <a:r>
              <a:rPr lang="it-IT" sz="1800" dirty="0">
                <a:latin typeface="Century Gothic" panose="020B0502020202020204" pitchFamily="34" charset="0"/>
                <a:ea typeface="Times New Roman"/>
                <a:cs typeface="Century Gothic"/>
              </a:rPr>
              <a:t>o</a:t>
            </a:r>
            <a:r>
              <a:rPr lang="it-IT" sz="1800" spc="235" dirty="0">
                <a:latin typeface="Century Gothic" panose="020B0502020202020204" pitchFamily="34" charset="0"/>
                <a:ea typeface="Times New Roman"/>
                <a:cs typeface="Century Gothic"/>
              </a:rPr>
              <a:t> </a:t>
            </a:r>
            <a:r>
              <a:rPr lang="it-IT" sz="1800" spc="-30" dirty="0">
                <a:latin typeface="Century Gothic" panose="020B0502020202020204" pitchFamily="34" charset="0"/>
                <a:ea typeface="Times New Roman"/>
                <a:cs typeface="Century Gothic"/>
              </a:rPr>
              <a:t>d</a:t>
            </a:r>
            <a:r>
              <a:rPr lang="it-IT" sz="1800" spc="100" dirty="0">
                <a:latin typeface="Century Gothic" panose="020B0502020202020204" pitchFamily="34" charset="0"/>
                <a:ea typeface="Times New Roman"/>
                <a:cs typeface="Century Gothic"/>
              </a:rPr>
              <a:t>e</a:t>
            </a:r>
            <a:r>
              <a:rPr lang="it-IT" sz="1800" dirty="0">
                <a:latin typeface="Century Gothic" panose="020B0502020202020204" pitchFamily="34" charset="0"/>
                <a:ea typeface="Times New Roman"/>
                <a:cs typeface="Century Gothic"/>
              </a:rPr>
              <a:t>i</a:t>
            </a:r>
            <a:r>
              <a:rPr lang="it-IT" sz="1800" spc="35" dirty="0">
                <a:latin typeface="Century Gothic" panose="020B0502020202020204" pitchFamily="34" charset="0"/>
                <a:ea typeface="Times New Roman"/>
                <a:cs typeface="Century Gothic"/>
              </a:rPr>
              <a:t> </a:t>
            </a:r>
            <a:r>
              <a:rPr lang="it-IT" sz="1800" spc="45" dirty="0">
                <a:latin typeface="Century Gothic" panose="020B0502020202020204" pitchFamily="34" charset="0"/>
                <a:ea typeface="Times New Roman"/>
                <a:cs typeface="Century Gothic"/>
              </a:rPr>
              <a:t>p</a:t>
            </a:r>
            <a:r>
              <a:rPr lang="it-IT" sz="1800" spc="-25" dirty="0">
                <a:latin typeface="Century Gothic" panose="020B0502020202020204" pitchFamily="34" charset="0"/>
                <a:ea typeface="Times New Roman"/>
                <a:cs typeface="Century Gothic"/>
              </a:rPr>
              <a:t>r</a:t>
            </a:r>
            <a:r>
              <a:rPr lang="it-IT" sz="1800" spc="15" dirty="0">
                <a:latin typeface="Century Gothic" panose="020B0502020202020204" pitchFamily="34" charset="0"/>
                <a:ea typeface="Times New Roman"/>
                <a:cs typeface="Century Gothic"/>
              </a:rPr>
              <a:t>o</a:t>
            </a:r>
            <a:r>
              <a:rPr lang="it-IT" sz="1800" spc="60" dirty="0">
                <a:latin typeface="Century Gothic" panose="020B0502020202020204" pitchFamily="34" charset="0"/>
                <a:ea typeface="Times New Roman"/>
                <a:cs typeface="Century Gothic"/>
              </a:rPr>
              <a:t>g</a:t>
            </a:r>
            <a:r>
              <a:rPr lang="it-IT" sz="1800" spc="-25" dirty="0">
                <a:latin typeface="Century Gothic" panose="020B0502020202020204" pitchFamily="34" charset="0"/>
                <a:ea typeface="Times New Roman"/>
                <a:cs typeface="Century Gothic"/>
              </a:rPr>
              <a:t>r</a:t>
            </a:r>
            <a:r>
              <a:rPr lang="it-IT" sz="1800" spc="25" dirty="0">
                <a:latin typeface="Century Gothic" panose="020B0502020202020204" pitchFamily="34" charset="0"/>
                <a:ea typeface="Times New Roman"/>
                <a:cs typeface="Century Gothic"/>
              </a:rPr>
              <a:t>e</a:t>
            </a:r>
            <a:r>
              <a:rPr lang="it-IT" sz="1800" spc="-15" dirty="0">
                <a:latin typeface="Century Gothic" panose="020B0502020202020204" pitchFamily="34" charset="0"/>
                <a:ea typeface="Times New Roman"/>
                <a:cs typeface="Century Gothic"/>
              </a:rPr>
              <a:t>s</a:t>
            </a:r>
            <a:r>
              <a:rPr lang="it-IT" sz="1800" spc="60" dirty="0">
                <a:latin typeface="Century Gothic" panose="020B0502020202020204" pitchFamily="34" charset="0"/>
                <a:ea typeface="Times New Roman"/>
                <a:cs typeface="Century Gothic"/>
              </a:rPr>
              <a:t>s</a:t>
            </a:r>
            <a:r>
              <a:rPr lang="it-IT" sz="1800" dirty="0">
                <a:latin typeface="Century Gothic" panose="020B0502020202020204" pitchFamily="34" charset="0"/>
                <a:ea typeface="Times New Roman"/>
                <a:cs typeface="Century Gothic"/>
              </a:rPr>
              <a:t>i</a:t>
            </a:r>
            <a:r>
              <a:rPr lang="it-IT" sz="1800" spc="85" dirty="0">
                <a:latin typeface="Century Gothic" panose="020B0502020202020204" pitchFamily="34" charset="0"/>
                <a:ea typeface="Times New Roman"/>
                <a:cs typeface="Century Gothic"/>
              </a:rPr>
              <a:t> </a:t>
            </a:r>
            <a:r>
              <a:rPr lang="it-IT" sz="1800" spc="100" dirty="0">
                <a:latin typeface="Century Gothic" panose="020B0502020202020204" pitchFamily="34" charset="0"/>
                <a:ea typeface="Times New Roman"/>
                <a:cs typeface="Century Gothic"/>
              </a:rPr>
              <a:t>v</a:t>
            </a:r>
            <a:r>
              <a:rPr lang="it-IT" sz="1800" spc="25" dirty="0">
                <a:latin typeface="Century Gothic" panose="020B0502020202020204" pitchFamily="34" charset="0"/>
                <a:ea typeface="Times New Roman"/>
                <a:cs typeface="Century Gothic"/>
              </a:rPr>
              <a:t>e</a:t>
            </a:r>
            <a:r>
              <a:rPr lang="it-IT" sz="1800" spc="-25" dirty="0">
                <a:latin typeface="Century Gothic" panose="020B0502020202020204" pitchFamily="34" charset="0"/>
                <a:ea typeface="Times New Roman"/>
                <a:cs typeface="Century Gothic"/>
              </a:rPr>
              <a:t>r</a:t>
            </a:r>
            <a:r>
              <a:rPr lang="it-IT" sz="1800" spc="-15" dirty="0">
                <a:latin typeface="Century Gothic" panose="020B0502020202020204" pitchFamily="34" charset="0"/>
                <a:ea typeface="Times New Roman"/>
                <a:cs typeface="Century Gothic"/>
              </a:rPr>
              <a:t>s</a:t>
            </a:r>
            <a:r>
              <a:rPr lang="it-IT" sz="1800" dirty="0">
                <a:latin typeface="Century Gothic" panose="020B0502020202020204" pitchFamily="34" charset="0"/>
                <a:ea typeface="Times New Roman"/>
                <a:cs typeface="Century Gothic"/>
              </a:rPr>
              <a:t>o</a:t>
            </a:r>
            <a:r>
              <a:rPr lang="it-IT" sz="1800" spc="160" dirty="0">
                <a:latin typeface="Century Gothic" panose="020B0502020202020204" pitchFamily="34" charset="0"/>
                <a:ea typeface="Times New Roman"/>
                <a:cs typeface="Century Gothic"/>
              </a:rPr>
              <a:t> </a:t>
            </a:r>
            <a:r>
              <a:rPr lang="it-IT" sz="1800" spc="-10" dirty="0">
                <a:latin typeface="Century Gothic" panose="020B0502020202020204" pitchFamily="34" charset="0"/>
                <a:ea typeface="Times New Roman"/>
                <a:cs typeface="Century Gothic"/>
              </a:rPr>
              <a:t>g</a:t>
            </a:r>
            <a:r>
              <a:rPr lang="it-IT" sz="1800" spc="60" dirty="0">
                <a:latin typeface="Century Gothic" panose="020B0502020202020204" pitchFamily="34" charset="0"/>
                <a:ea typeface="Times New Roman"/>
                <a:cs typeface="Century Gothic"/>
              </a:rPr>
              <a:t>l</a:t>
            </a:r>
            <a:r>
              <a:rPr lang="it-IT" sz="1800" dirty="0">
                <a:latin typeface="Century Gothic" panose="020B0502020202020204" pitchFamily="34" charset="0"/>
                <a:ea typeface="Times New Roman"/>
                <a:cs typeface="Century Gothic"/>
              </a:rPr>
              <a:t>i </a:t>
            </a:r>
            <a:r>
              <a:rPr lang="it-IT" sz="1800" spc="15" dirty="0">
                <a:latin typeface="Century Gothic" panose="020B0502020202020204" pitchFamily="34" charset="0"/>
                <a:ea typeface="Times New Roman"/>
                <a:cs typeface="Century Gothic"/>
              </a:rPr>
              <a:t>o</a:t>
            </a:r>
            <a:r>
              <a:rPr lang="it-IT" sz="1800" spc="-25" dirty="0">
                <a:latin typeface="Century Gothic" panose="020B0502020202020204" pitchFamily="34" charset="0"/>
                <a:ea typeface="Times New Roman"/>
                <a:cs typeface="Century Gothic"/>
              </a:rPr>
              <a:t>b</a:t>
            </a:r>
            <a:r>
              <a:rPr lang="it-IT" sz="1800" spc="-90" dirty="0">
                <a:latin typeface="Century Gothic" panose="020B0502020202020204" pitchFamily="34" charset="0"/>
                <a:ea typeface="Times New Roman"/>
                <a:cs typeface="Century Gothic"/>
              </a:rPr>
              <a:t>i</a:t>
            </a:r>
            <a:r>
              <a:rPr lang="it-IT" sz="1800" spc="25" dirty="0">
                <a:latin typeface="Century Gothic" panose="020B0502020202020204" pitchFamily="34" charset="0"/>
                <a:ea typeface="Times New Roman"/>
                <a:cs typeface="Century Gothic"/>
              </a:rPr>
              <a:t>e</a:t>
            </a:r>
            <a:r>
              <a:rPr lang="it-IT" sz="1800" spc="-10" dirty="0">
                <a:latin typeface="Century Gothic" panose="020B0502020202020204" pitchFamily="34" charset="0"/>
                <a:ea typeface="Times New Roman"/>
                <a:cs typeface="Century Gothic"/>
              </a:rPr>
              <a:t>tt</a:t>
            </a:r>
            <a:r>
              <a:rPr lang="it-IT" sz="1800" spc="-90" dirty="0">
                <a:latin typeface="Century Gothic" panose="020B0502020202020204" pitchFamily="34" charset="0"/>
                <a:ea typeface="Times New Roman"/>
                <a:cs typeface="Century Gothic"/>
              </a:rPr>
              <a:t>i</a:t>
            </a:r>
            <a:r>
              <a:rPr lang="it-IT" sz="1800" spc="100" dirty="0">
                <a:latin typeface="Century Gothic" panose="020B0502020202020204" pitchFamily="34" charset="0"/>
                <a:ea typeface="Times New Roman"/>
                <a:cs typeface="Century Gothic"/>
              </a:rPr>
              <a:t>v</a:t>
            </a:r>
            <a:r>
              <a:rPr lang="it-IT" sz="1800" dirty="0">
                <a:latin typeface="Century Gothic" panose="020B0502020202020204" pitchFamily="34" charset="0"/>
                <a:ea typeface="Times New Roman"/>
                <a:cs typeface="Century Gothic"/>
              </a:rPr>
              <a:t>i</a:t>
            </a:r>
            <a:r>
              <a:rPr lang="it-IT" sz="1800" spc="225" dirty="0">
                <a:latin typeface="Century Gothic" panose="020B0502020202020204" pitchFamily="34" charset="0"/>
                <a:ea typeface="Times New Roman"/>
                <a:cs typeface="Century Gothic"/>
              </a:rPr>
              <a:t> </a:t>
            </a:r>
            <a:r>
              <a:rPr lang="it-IT" sz="1800" spc="30" dirty="0">
                <a:latin typeface="Century Gothic" panose="020B0502020202020204" pitchFamily="34" charset="0"/>
                <a:ea typeface="Times New Roman"/>
                <a:cs typeface="Century Gothic"/>
              </a:rPr>
              <a:t>c</a:t>
            </a:r>
            <a:r>
              <a:rPr lang="it-IT" sz="1800" spc="15" dirty="0">
                <a:latin typeface="Century Gothic" panose="020B0502020202020204" pitchFamily="34" charset="0"/>
                <a:ea typeface="Times New Roman"/>
                <a:cs typeface="Century Gothic"/>
              </a:rPr>
              <a:t>o</a:t>
            </a:r>
            <a:r>
              <a:rPr lang="it-IT" sz="1800" spc="10" dirty="0">
                <a:latin typeface="Century Gothic" panose="020B0502020202020204" pitchFamily="34" charset="0"/>
                <a:ea typeface="Times New Roman"/>
                <a:cs typeface="Century Gothic"/>
              </a:rPr>
              <a:t>n</a:t>
            </a:r>
            <a:r>
              <a:rPr lang="it-IT" sz="1800" spc="30" dirty="0">
                <a:latin typeface="Century Gothic" panose="020B0502020202020204" pitchFamily="34" charset="0"/>
                <a:ea typeface="Times New Roman"/>
                <a:cs typeface="Century Gothic"/>
              </a:rPr>
              <a:t>c</a:t>
            </a:r>
            <a:r>
              <a:rPr lang="it-IT" sz="1800" spc="15" dirty="0">
                <a:latin typeface="Century Gothic" panose="020B0502020202020204" pitchFamily="34" charset="0"/>
                <a:ea typeface="Times New Roman"/>
                <a:cs typeface="Century Gothic"/>
              </a:rPr>
              <a:t>o</a:t>
            </a:r>
            <a:r>
              <a:rPr lang="it-IT" sz="1800" spc="-25" dirty="0">
                <a:latin typeface="Century Gothic" panose="020B0502020202020204" pitchFamily="34" charset="0"/>
                <a:ea typeface="Times New Roman"/>
                <a:cs typeface="Century Gothic"/>
              </a:rPr>
              <a:t>r</a:t>
            </a:r>
            <a:r>
              <a:rPr lang="it-IT" sz="1800" spc="-30" dirty="0">
                <a:latin typeface="Century Gothic" panose="020B0502020202020204" pitchFamily="34" charset="0"/>
                <a:ea typeface="Times New Roman"/>
                <a:cs typeface="Century Gothic"/>
              </a:rPr>
              <a:t>d</a:t>
            </a:r>
            <a:r>
              <a:rPr lang="it-IT" sz="1800" spc="-25" dirty="0">
                <a:latin typeface="Century Gothic" panose="020B0502020202020204" pitchFamily="34" charset="0"/>
                <a:ea typeface="Times New Roman"/>
                <a:cs typeface="Century Gothic"/>
              </a:rPr>
              <a:t>a</a:t>
            </a:r>
            <a:r>
              <a:rPr lang="it-IT" sz="1800" spc="-10" dirty="0">
                <a:latin typeface="Century Gothic" panose="020B0502020202020204" pitchFamily="34" charset="0"/>
                <a:ea typeface="Times New Roman"/>
                <a:cs typeface="Century Gothic"/>
              </a:rPr>
              <a:t>t</a:t>
            </a:r>
            <a:r>
              <a:rPr lang="it-IT" sz="1800" dirty="0">
                <a:latin typeface="Century Gothic" panose="020B0502020202020204" pitchFamily="34" charset="0"/>
                <a:ea typeface="Times New Roman"/>
                <a:cs typeface="Century Gothic"/>
              </a:rPr>
              <a:t>i</a:t>
            </a:r>
            <a:r>
              <a:rPr lang="it-IT" sz="1800" spc="250" dirty="0">
                <a:latin typeface="Century Gothic" panose="020B0502020202020204" pitchFamily="34" charset="0"/>
                <a:ea typeface="Times New Roman"/>
                <a:cs typeface="Century Gothic"/>
              </a:rPr>
              <a:t> </a:t>
            </a:r>
            <a:r>
              <a:rPr lang="it-IT" sz="1800" b="1" dirty="0">
                <a:latin typeface="Century Gothic" panose="020B0502020202020204" pitchFamily="34" charset="0"/>
                <a:ea typeface="Times New Roman"/>
                <a:cs typeface="Century Gothic"/>
              </a:rPr>
              <a:t>(</a:t>
            </a:r>
            <a:r>
              <a:rPr lang="it-IT" sz="1800" b="1" spc="-20" dirty="0">
                <a:latin typeface="Century Gothic" panose="020B0502020202020204" pitchFamily="34" charset="0"/>
                <a:ea typeface="Times New Roman"/>
                <a:cs typeface="Century Gothic"/>
              </a:rPr>
              <a:t>t</a:t>
            </a:r>
            <a:r>
              <a:rPr lang="it-IT" sz="1800" b="1" spc="10" dirty="0">
                <a:latin typeface="Century Gothic" panose="020B0502020202020204" pitchFamily="34" charset="0"/>
                <a:ea typeface="Times New Roman"/>
                <a:cs typeface="Century Gothic"/>
              </a:rPr>
              <a:t>a</a:t>
            </a:r>
            <a:r>
              <a:rPr lang="it-IT" sz="1800" b="1" spc="20" dirty="0">
                <a:latin typeface="Century Gothic" panose="020B0502020202020204" pitchFamily="34" charset="0"/>
                <a:ea typeface="Times New Roman"/>
                <a:cs typeface="Century Gothic"/>
              </a:rPr>
              <a:t>r</a:t>
            </a:r>
            <a:r>
              <a:rPr lang="it-IT" sz="1800" b="1" spc="10" dirty="0">
                <a:latin typeface="Century Gothic" panose="020B0502020202020204" pitchFamily="34" charset="0"/>
                <a:ea typeface="Times New Roman"/>
                <a:cs typeface="Century Gothic"/>
              </a:rPr>
              <a:t>g</a:t>
            </a:r>
            <a:r>
              <a:rPr lang="it-IT" sz="1800" b="1" spc="-35" dirty="0">
                <a:latin typeface="Century Gothic" panose="020B0502020202020204" pitchFamily="34" charset="0"/>
                <a:ea typeface="Times New Roman"/>
                <a:cs typeface="Century Gothic"/>
              </a:rPr>
              <a:t>e</a:t>
            </a:r>
            <a:r>
              <a:rPr lang="it-IT" sz="1800" b="1" dirty="0">
                <a:latin typeface="Century Gothic" panose="020B0502020202020204" pitchFamily="34" charset="0"/>
                <a:ea typeface="Times New Roman"/>
                <a:cs typeface="Century Gothic"/>
              </a:rPr>
              <a:t>t</a:t>
            </a:r>
            <a:r>
              <a:rPr lang="it-IT" sz="1800" b="1" spc="205" dirty="0">
                <a:latin typeface="Century Gothic" panose="020B0502020202020204" pitchFamily="34" charset="0"/>
                <a:ea typeface="Times New Roman"/>
                <a:cs typeface="Century Gothic"/>
              </a:rPr>
              <a:t> </a:t>
            </a:r>
            <a:r>
              <a:rPr lang="it-IT" sz="1800" b="1" spc="-35" dirty="0" err="1">
                <a:latin typeface="Century Gothic" panose="020B0502020202020204" pitchFamily="34" charset="0"/>
                <a:ea typeface="Times New Roman"/>
                <a:cs typeface="Century Gothic"/>
              </a:rPr>
              <a:t>o</a:t>
            </a:r>
            <a:r>
              <a:rPr lang="it-IT" sz="1800" b="1" spc="20" dirty="0" err="1">
                <a:latin typeface="Century Gothic" panose="020B0502020202020204" pitchFamily="34" charset="0"/>
                <a:ea typeface="Times New Roman"/>
                <a:cs typeface="Century Gothic"/>
              </a:rPr>
              <a:t>r</a:t>
            </a:r>
            <a:r>
              <a:rPr lang="it-IT" sz="1800" b="1" dirty="0" err="1">
                <a:latin typeface="Century Gothic" panose="020B0502020202020204" pitchFamily="34" charset="0"/>
                <a:ea typeface="Times New Roman"/>
                <a:cs typeface="Century Gothic"/>
              </a:rPr>
              <a:t>i</a:t>
            </a:r>
            <a:r>
              <a:rPr lang="it-IT" sz="1800" b="1" spc="-40" dirty="0" err="1">
                <a:latin typeface="Century Gothic" panose="020B0502020202020204" pitchFamily="34" charset="0"/>
                <a:ea typeface="Times New Roman"/>
                <a:cs typeface="Century Gothic"/>
              </a:rPr>
              <a:t>e</a:t>
            </a:r>
            <a:r>
              <a:rPr lang="it-IT" sz="1800" b="1" spc="25" dirty="0" err="1">
                <a:latin typeface="Century Gothic" panose="020B0502020202020204" pitchFamily="34" charset="0"/>
                <a:ea typeface="Times New Roman"/>
                <a:cs typeface="Century Gothic"/>
              </a:rPr>
              <a:t>n</a:t>
            </a:r>
            <a:r>
              <a:rPr lang="it-IT" sz="1800" b="1" spc="-25" dirty="0" err="1">
                <a:latin typeface="Century Gothic" panose="020B0502020202020204" pitchFamily="34" charset="0"/>
                <a:ea typeface="Times New Roman"/>
                <a:cs typeface="Century Gothic"/>
              </a:rPr>
              <a:t>t</a:t>
            </a:r>
            <a:r>
              <a:rPr lang="it-IT" sz="1800" b="1" spc="-35" dirty="0" err="1">
                <a:latin typeface="Century Gothic" panose="020B0502020202020204" pitchFamily="34" charset="0"/>
                <a:ea typeface="Times New Roman"/>
                <a:cs typeface="Century Gothic"/>
              </a:rPr>
              <a:t>e</a:t>
            </a:r>
            <a:r>
              <a:rPr lang="it-IT" sz="1800" b="1" spc="20" dirty="0" err="1">
                <a:latin typeface="Century Gothic" panose="020B0502020202020204" pitchFamily="34" charset="0"/>
                <a:ea typeface="Times New Roman"/>
                <a:cs typeface="Century Gothic"/>
              </a:rPr>
              <a:t>d</a:t>
            </a:r>
            <a:r>
              <a:rPr lang="it-IT" sz="1800" b="1" spc="5" dirty="0" smtClean="0">
                <a:latin typeface="Century Gothic" panose="020B0502020202020204" pitchFamily="34" charset="0"/>
                <a:ea typeface="Times New Roman"/>
                <a:cs typeface="Century Gothic"/>
              </a:rPr>
              <a:t>)</a:t>
            </a:r>
            <a:r>
              <a:rPr lang="it-IT" sz="1800" dirty="0" smtClean="0">
                <a:latin typeface="Century Gothic" panose="020B0502020202020204" pitchFamily="34" charset="0"/>
                <a:ea typeface="Times New Roman"/>
                <a:cs typeface="Century Gothic"/>
              </a:rPr>
              <a:t>; </a:t>
            </a:r>
          </a:p>
          <a:p>
            <a:pPr marL="576580" indent="-285750" algn="just">
              <a:lnSpc>
                <a:spcPct val="115000"/>
              </a:lnSpc>
              <a:spcBef>
                <a:spcPts val="35"/>
              </a:spcBef>
              <a:spcAft>
                <a:spcPts val="0"/>
              </a:spcAft>
              <a:buFont typeface="Wingdings" panose="05000000000000000000" pitchFamily="2" charset="2"/>
              <a:buChar char="§"/>
              <a:tabLst>
                <a:tab pos="838200" algn="l"/>
                <a:tab pos="1714500" algn="l"/>
                <a:tab pos="2463800" algn="l"/>
                <a:tab pos="2933700" algn="l"/>
                <a:tab pos="4152900" algn="l"/>
                <a:tab pos="5295900" algn="l"/>
                <a:tab pos="6350000" algn="l"/>
                <a:tab pos="7010400" algn="l"/>
              </a:tabLst>
            </a:pPr>
            <a:r>
              <a:rPr lang="it-IT" sz="1800" b="1" spc="-20" dirty="0" smtClean="0">
                <a:latin typeface="Century Gothic" panose="020B0502020202020204" pitchFamily="34" charset="0"/>
                <a:ea typeface="Times New Roman"/>
                <a:cs typeface="Century Gothic"/>
              </a:rPr>
              <a:t>s</a:t>
            </a:r>
            <a:r>
              <a:rPr lang="it-IT" sz="1800" b="1" spc="-35" dirty="0" smtClean="0">
                <a:latin typeface="Century Gothic" panose="020B0502020202020204" pitchFamily="34" charset="0"/>
                <a:ea typeface="Times New Roman"/>
                <a:cs typeface="Century Gothic"/>
              </a:rPr>
              <a:t>e</a:t>
            </a:r>
            <a:r>
              <a:rPr lang="it-IT" sz="1800" b="1" spc="15" dirty="0" smtClean="0">
                <a:latin typeface="Century Gothic" panose="020B0502020202020204" pitchFamily="34" charset="0"/>
                <a:ea typeface="Times New Roman"/>
                <a:cs typeface="Century Gothic"/>
              </a:rPr>
              <a:t>m</a:t>
            </a:r>
            <a:r>
              <a:rPr lang="it-IT" sz="1800" b="1" spc="10" dirty="0" smtClean="0">
                <a:latin typeface="Century Gothic" panose="020B0502020202020204" pitchFamily="34" charset="0"/>
                <a:ea typeface="Times New Roman"/>
                <a:cs typeface="Century Gothic"/>
              </a:rPr>
              <a:t>p</a:t>
            </a:r>
            <a:r>
              <a:rPr lang="it-IT" sz="1800" b="1" dirty="0" smtClean="0">
                <a:latin typeface="Century Gothic" panose="020B0502020202020204" pitchFamily="34" charset="0"/>
                <a:ea typeface="Times New Roman"/>
                <a:cs typeface="Century Gothic"/>
              </a:rPr>
              <a:t>l</a:t>
            </a:r>
            <a:r>
              <a:rPr lang="it-IT" sz="1800" b="1" spc="-5" dirty="0" smtClean="0">
                <a:latin typeface="Century Gothic" panose="020B0502020202020204" pitchFamily="34" charset="0"/>
                <a:ea typeface="Times New Roman"/>
                <a:cs typeface="Century Gothic"/>
              </a:rPr>
              <a:t>i</a:t>
            </a:r>
            <a:r>
              <a:rPr lang="it-IT" sz="1800" b="1" spc="5" dirty="0" smtClean="0">
                <a:latin typeface="Century Gothic" panose="020B0502020202020204" pitchFamily="34" charset="0"/>
                <a:ea typeface="Times New Roman"/>
                <a:cs typeface="Century Gothic"/>
              </a:rPr>
              <a:t>f</a:t>
            </a:r>
            <a:r>
              <a:rPr lang="it-IT" sz="1800" b="1" dirty="0" smtClean="0">
                <a:latin typeface="Century Gothic" panose="020B0502020202020204" pitchFamily="34" charset="0"/>
                <a:ea typeface="Times New Roman"/>
                <a:cs typeface="Century Gothic"/>
              </a:rPr>
              <a:t>i</a:t>
            </a:r>
            <a:r>
              <a:rPr lang="it-IT" sz="1800" b="1" spc="-40" dirty="0" smtClean="0">
                <a:latin typeface="Century Gothic" panose="020B0502020202020204" pitchFamily="34" charset="0"/>
                <a:ea typeface="Times New Roman"/>
                <a:cs typeface="Century Gothic"/>
              </a:rPr>
              <a:t>c</a:t>
            </a:r>
            <a:r>
              <a:rPr lang="it-IT" sz="1800" b="1" spc="10" dirty="0" smtClean="0">
                <a:latin typeface="Century Gothic" panose="020B0502020202020204" pitchFamily="34" charset="0"/>
                <a:ea typeface="Times New Roman"/>
                <a:cs typeface="Century Gothic"/>
              </a:rPr>
              <a:t>a</a:t>
            </a:r>
            <a:r>
              <a:rPr lang="it-IT" sz="1800" b="1" spc="20" dirty="0" smtClean="0">
                <a:latin typeface="Century Gothic" panose="020B0502020202020204" pitchFamily="34" charset="0"/>
                <a:ea typeface="Times New Roman"/>
                <a:cs typeface="Century Gothic"/>
              </a:rPr>
              <a:t>z</a:t>
            </a:r>
            <a:r>
              <a:rPr lang="it-IT" sz="1800" b="1" dirty="0" smtClean="0">
                <a:latin typeface="Century Gothic" panose="020B0502020202020204" pitchFamily="34" charset="0"/>
                <a:ea typeface="Times New Roman"/>
                <a:cs typeface="Century Gothic"/>
              </a:rPr>
              <a:t>i</a:t>
            </a:r>
            <a:r>
              <a:rPr lang="it-IT" sz="1800" b="1" spc="-40" dirty="0" smtClean="0">
                <a:latin typeface="Century Gothic" panose="020B0502020202020204" pitchFamily="34" charset="0"/>
                <a:ea typeface="Times New Roman"/>
                <a:cs typeface="Century Gothic"/>
              </a:rPr>
              <a:t>o</a:t>
            </a:r>
            <a:r>
              <a:rPr lang="it-IT" sz="1800" b="1" spc="25" dirty="0" smtClean="0">
                <a:latin typeface="Century Gothic" panose="020B0502020202020204" pitchFamily="34" charset="0"/>
                <a:ea typeface="Times New Roman"/>
                <a:cs typeface="Century Gothic"/>
              </a:rPr>
              <a:t>n</a:t>
            </a:r>
            <a:r>
              <a:rPr lang="it-IT" sz="1800" b="1" dirty="0" smtClean="0">
                <a:latin typeface="Century Gothic" panose="020B0502020202020204" pitchFamily="34" charset="0"/>
                <a:ea typeface="Times New Roman"/>
                <a:cs typeface="Century Gothic"/>
              </a:rPr>
              <a:t>e</a:t>
            </a:r>
            <a:r>
              <a:rPr lang="it-IT" sz="1800" b="1" spc="420" dirty="0" smtClean="0">
                <a:latin typeface="Century Gothic" panose="020B0502020202020204" pitchFamily="34" charset="0"/>
                <a:ea typeface="Times New Roman"/>
                <a:cs typeface="Century Gothic"/>
              </a:rPr>
              <a:t> </a:t>
            </a:r>
            <a:r>
              <a:rPr lang="it-IT" sz="1800" b="1" spc="10" dirty="0">
                <a:latin typeface="Century Gothic" panose="020B0502020202020204" pitchFamily="34" charset="0"/>
                <a:ea typeface="Times New Roman"/>
                <a:cs typeface="Century Gothic"/>
              </a:rPr>
              <a:t>d</a:t>
            </a:r>
            <a:r>
              <a:rPr lang="it-IT" sz="1800" b="1" spc="-35" dirty="0">
                <a:latin typeface="Century Gothic" panose="020B0502020202020204" pitchFamily="34" charset="0"/>
                <a:ea typeface="Times New Roman"/>
                <a:cs typeface="Century Gothic"/>
              </a:rPr>
              <a:t>e</a:t>
            </a:r>
            <a:r>
              <a:rPr lang="it-IT" sz="1800" b="1" dirty="0">
                <a:latin typeface="Century Gothic" panose="020B0502020202020204" pitchFamily="34" charset="0"/>
                <a:ea typeface="Times New Roman"/>
                <a:cs typeface="Century Gothic"/>
              </a:rPr>
              <a:t>l</a:t>
            </a:r>
            <a:r>
              <a:rPr lang="it-IT" sz="1800" b="1" spc="-10" dirty="0">
                <a:latin typeface="Century Gothic" panose="020B0502020202020204" pitchFamily="34" charset="0"/>
                <a:ea typeface="Times New Roman"/>
                <a:cs typeface="Century Gothic"/>
              </a:rPr>
              <a:t>l</a:t>
            </a:r>
            <a:r>
              <a:rPr lang="it-IT" sz="1800" b="1" spc="5" dirty="0">
                <a:latin typeface="Century Gothic" panose="020B0502020202020204" pitchFamily="34" charset="0"/>
                <a:ea typeface="Times New Roman"/>
                <a:cs typeface="Century Gothic"/>
              </a:rPr>
              <a:t>’</a:t>
            </a:r>
            <a:r>
              <a:rPr lang="it-IT" sz="1800" b="1" spc="-35" dirty="0">
                <a:latin typeface="Century Gothic" panose="020B0502020202020204" pitchFamily="34" charset="0"/>
                <a:ea typeface="Times New Roman"/>
                <a:cs typeface="Century Gothic"/>
              </a:rPr>
              <a:t>e</a:t>
            </a:r>
            <a:r>
              <a:rPr lang="it-IT" sz="1800" b="1" spc="-20" dirty="0">
                <a:latin typeface="Century Gothic" panose="020B0502020202020204" pitchFamily="34" charset="0"/>
                <a:ea typeface="Times New Roman"/>
                <a:cs typeface="Century Gothic"/>
              </a:rPr>
              <a:t>s</a:t>
            </a:r>
            <a:r>
              <a:rPr lang="it-IT" sz="1800" b="1" spc="-35" dirty="0">
                <a:latin typeface="Century Gothic" panose="020B0502020202020204" pitchFamily="34" charset="0"/>
                <a:ea typeface="Times New Roman"/>
                <a:cs typeface="Century Gothic"/>
              </a:rPr>
              <a:t>ec</a:t>
            </a:r>
            <a:r>
              <a:rPr lang="it-IT" sz="1800" b="1" spc="25" dirty="0">
                <a:latin typeface="Century Gothic" panose="020B0502020202020204" pitchFamily="34" charset="0"/>
                <a:ea typeface="Times New Roman"/>
                <a:cs typeface="Century Gothic"/>
              </a:rPr>
              <a:t>u</a:t>
            </a:r>
            <a:r>
              <a:rPr lang="it-IT" sz="1800" b="1" spc="20" dirty="0">
                <a:latin typeface="Century Gothic" panose="020B0502020202020204" pitchFamily="34" charset="0"/>
                <a:ea typeface="Times New Roman"/>
                <a:cs typeface="Century Gothic"/>
              </a:rPr>
              <a:t>z</a:t>
            </a:r>
            <a:r>
              <a:rPr lang="it-IT" sz="1800" b="1" dirty="0">
                <a:latin typeface="Century Gothic" panose="020B0502020202020204" pitchFamily="34" charset="0"/>
                <a:ea typeface="Times New Roman"/>
                <a:cs typeface="Century Gothic"/>
              </a:rPr>
              <a:t>i</a:t>
            </a:r>
            <a:r>
              <a:rPr lang="it-IT" sz="1800" b="1" spc="-40" dirty="0">
                <a:latin typeface="Century Gothic" panose="020B0502020202020204" pitchFamily="34" charset="0"/>
                <a:ea typeface="Times New Roman"/>
                <a:cs typeface="Century Gothic"/>
              </a:rPr>
              <a:t>o</a:t>
            </a:r>
            <a:r>
              <a:rPr lang="it-IT" sz="1800" b="1" spc="25" dirty="0">
                <a:latin typeface="Century Gothic" panose="020B0502020202020204" pitchFamily="34" charset="0"/>
                <a:ea typeface="Times New Roman"/>
                <a:cs typeface="Century Gothic"/>
              </a:rPr>
              <a:t>n</a:t>
            </a:r>
            <a:r>
              <a:rPr lang="it-IT" sz="1800" b="1" spc="-15" dirty="0">
                <a:latin typeface="Century Gothic" panose="020B0502020202020204" pitchFamily="34" charset="0"/>
                <a:ea typeface="Times New Roman"/>
                <a:cs typeface="Century Gothic"/>
              </a:rPr>
              <a:t>e</a:t>
            </a:r>
            <a:r>
              <a:rPr lang="it-IT" sz="1800" dirty="0">
                <a:latin typeface="Century Gothic" panose="020B0502020202020204" pitchFamily="34" charset="0"/>
                <a:ea typeface="Times New Roman"/>
                <a:cs typeface="Century Gothic"/>
              </a:rPr>
              <a:t>.</a:t>
            </a:r>
            <a:endParaRPr lang="it-IT" sz="1800" dirty="0">
              <a:latin typeface="Century Gothic" panose="020B0502020202020204" pitchFamily="34" charset="0"/>
              <a:ea typeface="Times New Roman"/>
              <a:cs typeface="Times New Roman"/>
            </a:endParaRPr>
          </a:p>
          <a:p>
            <a:pPr>
              <a:buNone/>
            </a:pPr>
            <a:endParaRPr lang="it-IT" sz="800" b="1" dirty="0" smtClean="0"/>
          </a:p>
        </p:txBody>
      </p:sp>
    </p:spTree>
    <p:extLst>
      <p:ext uri="{BB962C8B-B14F-4D97-AF65-F5344CB8AC3E}">
        <p14:creationId xmlns="" xmlns:p14="http://schemas.microsoft.com/office/powerpoint/2010/main" val="2661093081"/>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66750" y="544513"/>
            <a:ext cx="8280400" cy="5616575"/>
          </a:xfrm>
        </p:spPr>
        <p:txBody>
          <a:bodyPr/>
          <a:lstStyle/>
          <a:p>
            <a:pPr marL="1391920" indent="0" algn="just">
              <a:lnSpc>
                <a:spcPts val="2105"/>
              </a:lnSpc>
              <a:spcAft>
                <a:spcPts val="0"/>
              </a:spcAft>
              <a:buFont typeface="Arial" charset="0"/>
              <a:buNone/>
              <a:defRPr/>
            </a:pPr>
            <a:endParaRPr lang="it-IT" sz="1800" b="1" dirty="0" smtClean="0">
              <a:latin typeface="Arial" pitchFamily="34" charset="0"/>
              <a:ea typeface="Times New Roman"/>
              <a:cs typeface="Arial" pitchFamily="34" charset="0"/>
            </a:endParaRPr>
          </a:p>
          <a:p>
            <a:pPr marL="355600" indent="0" algn="just">
              <a:lnSpc>
                <a:spcPts val="2105"/>
              </a:lnSpc>
              <a:spcAft>
                <a:spcPts val="0"/>
              </a:spcAft>
              <a:buFont typeface="Arial" charset="0"/>
              <a:buNone/>
              <a:defRPr/>
            </a:pPr>
            <a:r>
              <a:rPr lang="it-IT" sz="1800" b="1" dirty="0" smtClean="0">
                <a:latin typeface="Arial" pitchFamily="34" charset="0"/>
                <a:ea typeface="Times New Roman"/>
                <a:cs typeface="Arial" pitchFamily="34" charset="0"/>
              </a:rPr>
              <a:t>R</a:t>
            </a:r>
            <a:r>
              <a:rPr lang="it-IT" sz="1800" b="1" spc="-25" dirty="0" smtClean="0">
                <a:latin typeface="Arial" pitchFamily="34" charset="0"/>
                <a:ea typeface="Times New Roman"/>
                <a:cs typeface="Arial" pitchFamily="34" charset="0"/>
              </a:rPr>
              <a:t>e</a:t>
            </a:r>
            <a:r>
              <a:rPr lang="it-IT" sz="1800" b="1" spc="10" dirty="0" smtClean="0">
                <a:latin typeface="Arial" pitchFamily="34" charset="0"/>
                <a:ea typeface="Times New Roman"/>
                <a:cs typeface="Arial" pitchFamily="34" charset="0"/>
              </a:rPr>
              <a:t>g</a:t>
            </a:r>
            <a:r>
              <a:rPr lang="it-IT" sz="1800" b="1" spc="-30" dirty="0" smtClean="0">
                <a:latin typeface="Arial" pitchFamily="34" charset="0"/>
                <a:ea typeface="Times New Roman"/>
                <a:cs typeface="Arial" pitchFamily="34" charset="0"/>
              </a:rPr>
              <a:t>o</a:t>
            </a:r>
            <a:r>
              <a:rPr lang="it-IT" sz="1800" b="1" spc="15" dirty="0" smtClean="0">
                <a:latin typeface="Arial" pitchFamily="34" charset="0"/>
                <a:ea typeface="Times New Roman"/>
                <a:cs typeface="Arial" pitchFamily="34" charset="0"/>
              </a:rPr>
              <a:t>l</a:t>
            </a:r>
            <a:r>
              <a:rPr lang="it-IT" sz="1800" b="1" spc="10" dirty="0" smtClean="0">
                <a:latin typeface="Arial" pitchFamily="34" charset="0"/>
                <a:ea typeface="Times New Roman"/>
                <a:cs typeface="Arial" pitchFamily="34" charset="0"/>
              </a:rPr>
              <a:t>a</a:t>
            </a:r>
            <a:r>
              <a:rPr lang="it-IT" sz="1800" b="1" spc="30" dirty="0" smtClean="0">
                <a:latin typeface="Arial" pitchFamily="34" charset="0"/>
                <a:ea typeface="Times New Roman"/>
                <a:cs typeface="Arial" pitchFamily="34" charset="0"/>
              </a:rPr>
              <a:t>m</a:t>
            </a:r>
            <a:r>
              <a:rPr lang="it-IT" sz="1800" b="1" spc="-30" dirty="0" smtClean="0">
                <a:latin typeface="Arial" pitchFamily="34" charset="0"/>
                <a:ea typeface="Times New Roman"/>
                <a:cs typeface="Arial" pitchFamily="34" charset="0"/>
              </a:rPr>
              <a:t>en</a:t>
            </a:r>
            <a:r>
              <a:rPr lang="it-IT" sz="1800" b="1" spc="-15" dirty="0" smtClean="0">
                <a:latin typeface="Arial" pitchFamily="34" charset="0"/>
                <a:ea typeface="Times New Roman"/>
                <a:cs typeface="Arial" pitchFamily="34" charset="0"/>
              </a:rPr>
              <a:t>t</a:t>
            </a:r>
            <a:r>
              <a:rPr lang="it-IT" sz="1800" b="1" dirty="0" smtClean="0">
                <a:latin typeface="Arial" pitchFamily="34" charset="0"/>
                <a:ea typeface="Times New Roman"/>
                <a:cs typeface="Arial" pitchFamily="34" charset="0"/>
              </a:rPr>
              <a:t>o</a:t>
            </a:r>
            <a:r>
              <a:rPr lang="it-IT" sz="1800" b="1" spc="10" dirty="0" smtClean="0">
                <a:latin typeface="Arial" pitchFamily="34" charset="0"/>
                <a:ea typeface="Times New Roman"/>
                <a:cs typeface="Arial" pitchFamily="34" charset="0"/>
              </a:rPr>
              <a:t> g</a:t>
            </a:r>
            <a:r>
              <a:rPr lang="it-IT" sz="1800" b="1" spc="-30" dirty="0" smtClean="0">
                <a:latin typeface="Arial" pitchFamily="34" charset="0"/>
                <a:ea typeface="Times New Roman"/>
                <a:cs typeface="Arial" pitchFamily="34" charset="0"/>
              </a:rPr>
              <a:t>ene</a:t>
            </a:r>
            <a:r>
              <a:rPr lang="it-IT" sz="1800" b="1" spc="20" dirty="0" smtClean="0">
                <a:latin typeface="Arial" pitchFamily="34" charset="0"/>
                <a:ea typeface="Times New Roman"/>
                <a:cs typeface="Arial" pitchFamily="34" charset="0"/>
              </a:rPr>
              <a:t>r</a:t>
            </a:r>
            <a:r>
              <a:rPr lang="it-IT" sz="1800" b="1" spc="10" dirty="0" smtClean="0">
                <a:latin typeface="Arial" pitchFamily="34" charset="0"/>
                <a:ea typeface="Times New Roman"/>
                <a:cs typeface="Arial" pitchFamily="34" charset="0"/>
              </a:rPr>
              <a:t>a</a:t>
            </a:r>
            <a:r>
              <a:rPr lang="it-IT" sz="1800" b="1" spc="15" dirty="0" smtClean="0">
                <a:latin typeface="Arial" pitchFamily="34" charset="0"/>
                <a:ea typeface="Times New Roman"/>
                <a:cs typeface="Arial" pitchFamily="34" charset="0"/>
              </a:rPr>
              <a:t>l</a:t>
            </a:r>
            <a:r>
              <a:rPr lang="it-IT" sz="1800" b="1" dirty="0" smtClean="0">
                <a:latin typeface="Arial" pitchFamily="34" charset="0"/>
                <a:ea typeface="Times New Roman"/>
                <a:cs typeface="Arial" pitchFamily="34" charset="0"/>
              </a:rPr>
              <a:t>e</a:t>
            </a:r>
            <a:endParaRPr lang="it-IT" sz="1800" dirty="0" smtClean="0">
              <a:latin typeface="Arial" pitchFamily="34" charset="0"/>
              <a:ea typeface="Times New Roman"/>
              <a:cs typeface="Arial" pitchFamily="34" charset="0"/>
            </a:endParaRPr>
          </a:p>
          <a:p>
            <a:pPr marL="355600" indent="0" algn="just">
              <a:lnSpc>
                <a:spcPts val="2105"/>
              </a:lnSpc>
              <a:spcAft>
                <a:spcPts val="0"/>
              </a:spcAft>
              <a:buFont typeface="Arial" charset="0"/>
              <a:buNone/>
              <a:defRPr/>
            </a:pPr>
            <a:r>
              <a:rPr lang="it-IT" sz="1600" i="1" dirty="0" smtClean="0">
                <a:latin typeface="Arial" pitchFamily="34" charset="0"/>
                <a:ea typeface="Times New Roman"/>
                <a:cs typeface="Arial" pitchFamily="34" charset="0"/>
              </a:rPr>
              <a:t>C</a:t>
            </a:r>
            <a:r>
              <a:rPr lang="it-IT" sz="1600" i="1" spc="-30" dirty="0" smtClean="0">
                <a:latin typeface="Arial" pitchFamily="34" charset="0"/>
                <a:ea typeface="Times New Roman"/>
                <a:cs typeface="Arial" pitchFamily="34" charset="0"/>
              </a:rPr>
              <a:t>O</a:t>
            </a:r>
            <a:r>
              <a:rPr lang="it-IT" sz="1600" i="1" spc="-20" dirty="0" smtClean="0">
                <a:latin typeface="Arial" pitchFamily="34" charset="0"/>
                <a:ea typeface="Times New Roman"/>
                <a:cs typeface="Arial" pitchFamily="34" charset="0"/>
              </a:rPr>
              <a:t>M</a:t>
            </a:r>
            <a:r>
              <a:rPr lang="it-IT" sz="1600" i="1" spc="15" dirty="0" smtClean="0">
                <a:latin typeface="Arial" pitchFamily="34" charset="0"/>
                <a:ea typeface="Times New Roman"/>
                <a:cs typeface="Arial" pitchFamily="34" charset="0"/>
              </a:rPr>
              <a:t>(</a:t>
            </a:r>
            <a:r>
              <a:rPr lang="it-IT" sz="1600" i="1" spc="25" dirty="0" smtClean="0">
                <a:latin typeface="Arial" pitchFamily="34" charset="0"/>
                <a:ea typeface="Times New Roman"/>
                <a:cs typeface="Arial" pitchFamily="34" charset="0"/>
              </a:rPr>
              <a:t>2012</a:t>
            </a:r>
            <a:r>
              <a:rPr lang="it-IT" sz="1600" i="1" dirty="0" smtClean="0">
                <a:latin typeface="Arial" pitchFamily="34" charset="0"/>
                <a:ea typeface="Times New Roman"/>
                <a:cs typeface="Arial" pitchFamily="34" charset="0"/>
              </a:rPr>
              <a:t>)</a:t>
            </a:r>
            <a:r>
              <a:rPr lang="it-IT" sz="1600" i="1" spc="15" dirty="0" smtClean="0">
                <a:latin typeface="Arial" pitchFamily="34" charset="0"/>
                <a:ea typeface="Times New Roman"/>
                <a:cs typeface="Arial" pitchFamily="34" charset="0"/>
              </a:rPr>
              <a:t> </a:t>
            </a:r>
            <a:r>
              <a:rPr lang="it-IT" sz="1600" i="1" spc="25" dirty="0" smtClean="0">
                <a:latin typeface="Arial" pitchFamily="34" charset="0"/>
                <a:ea typeface="Times New Roman"/>
                <a:cs typeface="Arial" pitchFamily="34" charset="0"/>
              </a:rPr>
              <a:t>49</a:t>
            </a:r>
            <a:r>
              <a:rPr lang="it-IT" sz="1600" i="1" dirty="0" smtClean="0">
                <a:latin typeface="Arial" pitchFamily="34" charset="0"/>
                <a:ea typeface="Times New Roman"/>
                <a:cs typeface="Arial" pitchFamily="34" charset="0"/>
              </a:rPr>
              <a:t>6</a:t>
            </a:r>
            <a:r>
              <a:rPr lang="it-IT" sz="1600" i="1" spc="-20" dirty="0" smtClean="0">
                <a:latin typeface="Arial" pitchFamily="34" charset="0"/>
                <a:ea typeface="Times New Roman"/>
                <a:cs typeface="Arial" pitchFamily="34" charset="0"/>
              </a:rPr>
              <a:t> </a:t>
            </a:r>
            <a:r>
              <a:rPr lang="it-IT" sz="1600" i="1" spc="15" dirty="0" smtClean="0">
                <a:latin typeface="Arial" pitchFamily="34" charset="0"/>
                <a:ea typeface="Times New Roman"/>
                <a:cs typeface="Arial" pitchFamily="34" charset="0"/>
              </a:rPr>
              <a:t>d</a:t>
            </a:r>
            <a:r>
              <a:rPr lang="it-IT" sz="1600" i="1" spc="-5" dirty="0" smtClean="0">
                <a:latin typeface="Arial" pitchFamily="34" charset="0"/>
                <a:ea typeface="Times New Roman"/>
                <a:cs typeface="Arial" pitchFamily="34" charset="0"/>
              </a:rPr>
              <a:t>e</a:t>
            </a:r>
            <a:r>
              <a:rPr lang="it-IT" sz="1600" i="1" spc="15" dirty="0" smtClean="0">
                <a:latin typeface="Arial" pitchFamily="34" charset="0"/>
                <a:ea typeface="Times New Roman"/>
                <a:cs typeface="Arial" pitchFamily="34" charset="0"/>
              </a:rPr>
              <a:t>f</a:t>
            </a:r>
            <a:r>
              <a:rPr lang="it-IT" sz="1600" i="1" spc="-30" dirty="0" smtClean="0">
                <a:latin typeface="Arial" pitchFamily="34" charset="0"/>
                <a:ea typeface="Times New Roman"/>
                <a:cs typeface="Arial" pitchFamily="34" charset="0"/>
              </a:rPr>
              <a:t>i</a:t>
            </a:r>
            <a:r>
              <a:rPr lang="it-IT" sz="1600" i="1" spc="15" dirty="0" smtClean="0">
                <a:latin typeface="Arial" pitchFamily="34" charset="0"/>
                <a:ea typeface="Times New Roman"/>
                <a:cs typeface="Arial" pitchFamily="34" charset="0"/>
              </a:rPr>
              <a:t>n</a:t>
            </a:r>
            <a:r>
              <a:rPr lang="it-IT" sz="1600" i="1" spc="-30" dirty="0" smtClean="0">
                <a:latin typeface="Arial" pitchFamily="34" charset="0"/>
                <a:ea typeface="Times New Roman"/>
                <a:cs typeface="Arial" pitchFamily="34" charset="0"/>
              </a:rPr>
              <a:t>iti</a:t>
            </a:r>
            <a:r>
              <a:rPr lang="it-IT" sz="1600" i="1" spc="-35" dirty="0" smtClean="0">
                <a:latin typeface="Arial" pitchFamily="34" charset="0"/>
                <a:ea typeface="Times New Roman"/>
                <a:cs typeface="Arial" pitchFamily="34" charset="0"/>
              </a:rPr>
              <a:t>v</a:t>
            </a:r>
            <a:r>
              <a:rPr lang="it-IT" sz="1600" i="1" dirty="0" smtClean="0">
                <a:latin typeface="Arial" pitchFamily="34" charset="0"/>
                <a:ea typeface="Times New Roman"/>
                <a:cs typeface="Arial" pitchFamily="34" charset="0"/>
              </a:rPr>
              <a:t>o</a:t>
            </a:r>
            <a:endParaRPr lang="it-IT" sz="1600" dirty="0" smtClean="0">
              <a:latin typeface="Arial" pitchFamily="34" charset="0"/>
              <a:ea typeface="Times New Roman"/>
              <a:cs typeface="Arial" pitchFamily="34" charset="0"/>
            </a:endParaRPr>
          </a:p>
          <a:p>
            <a:pPr marL="341630" indent="0" algn="just">
              <a:lnSpc>
                <a:spcPct val="115000"/>
              </a:lnSpc>
              <a:spcBef>
                <a:spcPts val="15"/>
              </a:spcBef>
              <a:spcAft>
                <a:spcPts val="0"/>
              </a:spcAft>
              <a:buFont typeface="Arial" charset="0"/>
              <a:buNone/>
              <a:defRPr/>
            </a:pPr>
            <a:r>
              <a:rPr lang="it-IT" sz="1600" spc="85" dirty="0" smtClean="0">
                <a:latin typeface="Arial" pitchFamily="34" charset="0"/>
                <a:ea typeface="Times New Roman"/>
                <a:cs typeface="Arial" pitchFamily="34" charset="0"/>
              </a:rPr>
              <a:t>I</a:t>
            </a:r>
            <a:r>
              <a:rPr lang="it-IT" sz="1600" dirty="0" smtClean="0">
                <a:latin typeface="Arial" pitchFamily="34" charset="0"/>
                <a:ea typeface="Times New Roman"/>
                <a:cs typeface="Arial" pitchFamily="34" charset="0"/>
              </a:rPr>
              <a:t>l</a:t>
            </a:r>
            <a:r>
              <a:rPr lang="it-IT" sz="1600" spc="-65" dirty="0" smtClean="0">
                <a:latin typeface="Arial" pitchFamily="34" charset="0"/>
                <a:ea typeface="Times New Roman"/>
                <a:cs typeface="Arial" pitchFamily="34" charset="0"/>
              </a:rPr>
              <a:t> </a:t>
            </a:r>
            <a:r>
              <a:rPr lang="it-IT" sz="1600" spc="-10" dirty="0" smtClean="0">
                <a:latin typeface="Arial" pitchFamily="34" charset="0"/>
                <a:ea typeface="Times New Roman"/>
                <a:cs typeface="Arial" pitchFamily="34" charset="0"/>
              </a:rPr>
              <a:t>r</a:t>
            </a:r>
            <a:r>
              <a:rPr lang="it-IT" sz="1600" dirty="0" smtClean="0">
                <a:latin typeface="Arial" pitchFamily="34" charset="0"/>
                <a:ea typeface="Times New Roman"/>
                <a:cs typeface="Arial" pitchFamily="34" charset="0"/>
              </a:rPr>
              <a:t>e</a:t>
            </a:r>
            <a:r>
              <a:rPr lang="it-IT" sz="1600" spc="-30" dirty="0" smtClean="0">
                <a:latin typeface="Arial" pitchFamily="34" charset="0"/>
                <a:ea typeface="Times New Roman"/>
                <a:cs typeface="Arial" pitchFamily="34" charset="0"/>
              </a:rPr>
              <a:t>g</a:t>
            </a:r>
            <a:r>
              <a:rPr lang="it-IT" sz="1600" spc="-5" dirty="0" smtClean="0">
                <a:latin typeface="Arial" pitchFamily="34" charset="0"/>
                <a:ea typeface="Times New Roman"/>
                <a:cs typeface="Arial" pitchFamily="34" charset="0"/>
              </a:rPr>
              <a:t>o</a:t>
            </a:r>
            <a:r>
              <a:rPr lang="it-IT" sz="1600" spc="-30" dirty="0" smtClean="0">
                <a:latin typeface="Arial" pitchFamily="34" charset="0"/>
                <a:ea typeface="Times New Roman"/>
                <a:cs typeface="Arial" pitchFamily="34" charset="0"/>
              </a:rPr>
              <a:t>l</a:t>
            </a:r>
            <a:r>
              <a:rPr lang="it-IT" sz="1600" spc="30" dirty="0" smtClean="0">
                <a:latin typeface="Arial" pitchFamily="34" charset="0"/>
                <a:ea typeface="Times New Roman"/>
                <a:cs typeface="Arial" pitchFamily="34" charset="0"/>
              </a:rPr>
              <a:t>a</a:t>
            </a:r>
            <a:r>
              <a:rPr lang="it-IT" sz="1600" spc="-70" dirty="0" smtClean="0">
                <a:latin typeface="Arial" pitchFamily="34" charset="0"/>
                <a:ea typeface="Times New Roman"/>
                <a:cs typeface="Arial" pitchFamily="34" charset="0"/>
              </a:rPr>
              <a:t>m</a:t>
            </a:r>
            <a:r>
              <a:rPr lang="it-IT" sz="1600" dirty="0" smtClean="0">
                <a:latin typeface="Arial" pitchFamily="34" charset="0"/>
                <a:ea typeface="Times New Roman"/>
                <a:cs typeface="Arial" pitchFamily="34" charset="0"/>
              </a:rPr>
              <a:t>e</a:t>
            </a:r>
            <a:r>
              <a:rPr lang="it-IT" sz="1600" spc="-30" dirty="0" smtClean="0">
                <a:latin typeface="Arial" pitchFamily="34" charset="0"/>
                <a:ea typeface="Times New Roman"/>
                <a:cs typeface="Arial" pitchFamily="34" charset="0"/>
              </a:rPr>
              <a:t>n</a:t>
            </a:r>
            <a:r>
              <a:rPr lang="it-IT" sz="1600" dirty="0" smtClean="0">
                <a:latin typeface="Arial" pitchFamily="34" charset="0"/>
                <a:ea typeface="Times New Roman"/>
                <a:cs typeface="Arial" pitchFamily="34" charset="0"/>
              </a:rPr>
              <a:t>to</a:t>
            </a:r>
            <a:r>
              <a:rPr lang="it-IT" sz="1600" spc="250"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g</a:t>
            </a:r>
            <a:r>
              <a:rPr lang="it-IT" sz="1600" dirty="0" smtClean="0">
                <a:latin typeface="Arial" pitchFamily="34" charset="0"/>
                <a:ea typeface="Times New Roman"/>
                <a:cs typeface="Arial" pitchFamily="34" charset="0"/>
              </a:rPr>
              <a:t>e</a:t>
            </a:r>
            <a:r>
              <a:rPr lang="it-IT" sz="1600" spc="-30" dirty="0" smtClean="0">
                <a:latin typeface="Arial" pitchFamily="34" charset="0"/>
                <a:ea typeface="Times New Roman"/>
                <a:cs typeface="Arial" pitchFamily="34" charset="0"/>
              </a:rPr>
              <a:t>n</a:t>
            </a:r>
            <a:r>
              <a:rPr lang="it-IT" sz="1600" dirty="0" smtClean="0">
                <a:latin typeface="Arial" pitchFamily="34" charset="0"/>
                <a:ea typeface="Times New Roman"/>
                <a:cs typeface="Arial" pitchFamily="34" charset="0"/>
              </a:rPr>
              <a:t>e</a:t>
            </a:r>
            <a:r>
              <a:rPr lang="it-IT" sz="1600" spc="-10" dirty="0" smtClean="0">
                <a:latin typeface="Arial" pitchFamily="34" charset="0"/>
                <a:ea typeface="Times New Roman"/>
                <a:cs typeface="Arial" pitchFamily="34" charset="0"/>
              </a:rPr>
              <a:t>r</a:t>
            </a:r>
            <a:r>
              <a:rPr lang="it-IT" sz="1600" spc="30" dirty="0" smtClean="0">
                <a:latin typeface="Arial" pitchFamily="34" charset="0"/>
                <a:ea typeface="Times New Roman"/>
                <a:cs typeface="Arial" pitchFamily="34" charset="0"/>
              </a:rPr>
              <a:t>a</a:t>
            </a:r>
            <a:r>
              <a:rPr lang="it-IT" sz="1600" spc="-30" dirty="0" smtClean="0">
                <a:latin typeface="Arial" pitchFamily="34" charset="0"/>
                <a:ea typeface="Times New Roman"/>
                <a:cs typeface="Arial" pitchFamily="34" charset="0"/>
              </a:rPr>
              <a:t>l</a:t>
            </a:r>
            <a:r>
              <a:rPr lang="it-IT" sz="1600" dirty="0" smtClean="0">
                <a:latin typeface="Arial" pitchFamily="34" charset="0"/>
                <a:ea typeface="Times New Roman"/>
                <a:cs typeface="Arial" pitchFamily="34" charset="0"/>
              </a:rPr>
              <a:t>e</a:t>
            </a:r>
            <a:r>
              <a:rPr lang="it-IT" sz="1600" spc="315" dirty="0" smtClean="0">
                <a:latin typeface="Arial" pitchFamily="34" charset="0"/>
                <a:ea typeface="Times New Roman"/>
                <a:cs typeface="Arial" pitchFamily="34" charset="0"/>
              </a:rPr>
              <a:t> </a:t>
            </a:r>
            <a:r>
              <a:rPr lang="it-IT" sz="1600" dirty="0" smtClean="0">
                <a:latin typeface="Arial" pitchFamily="34" charset="0"/>
                <a:ea typeface="Times New Roman"/>
                <a:cs typeface="Arial" pitchFamily="34" charset="0"/>
              </a:rPr>
              <a:t>è</a:t>
            </a:r>
            <a:r>
              <a:rPr lang="it-IT" sz="1600" spc="35"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s</a:t>
            </a:r>
            <a:r>
              <a:rPr lang="it-IT" sz="1600" spc="-25" dirty="0" smtClean="0">
                <a:latin typeface="Arial" pitchFamily="34" charset="0"/>
                <a:ea typeface="Times New Roman"/>
                <a:cs typeface="Arial" pitchFamily="34" charset="0"/>
              </a:rPr>
              <a:t>u</a:t>
            </a:r>
            <a:r>
              <a:rPr lang="it-IT" sz="1600" spc="30" dirty="0" smtClean="0">
                <a:latin typeface="Arial" pitchFamily="34" charset="0"/>
                <a:ea typeface="Times New Roman"/>
                <a:cs typeface="Arial" pitchFamily="34" charset="0"/>
              </a:rPr>
              <a:t>dd</a:t>
            </a:r>
            <a:r>
              <a:rPr lang="it-IT" sz="1600" spc="-30" dirty="0" smtClean="0">
                <a:latin typeface="Arial" pitchFamily="34" charset="0"/>
                <a:ea typeface="Times New Roman"/>
                <a:cs typeface="Arial" pitchFamily="34" charset="0"/>
              </a:rPr>
              <a:t>iviso</a:t>
            </a:r>
            <a:r>
              <a:rPr lang="it-IT" sz="1600" spc="-25"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i</a:t>
            </a:r>
            <a:r>
              <a:rPr lang="it-IT" sz="1600" dirty="0" smtClean="0">
                <a:latin typeface="Arial" pitchFamily="34" charset="0"/>
                <a:ea typeface="Times New Roman"/>
                <a:cs typeface="Arial" pitchFamily="34" charset="0"/>
              </a:rPr>
              <a:t>n</a:t>
            </a:r>
            <a:r>
              <a:rPr lang="it-IT" sz="1600" spc="95"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d</a:t>
            </a:r>
            <a:r>
              <a:rPr lang="it-IT" sz="1600" spc="-25" dirty="0" smtClean="0">
                <a:latin typeface="Arial" pitchFamily="34" charset="0"/>
                <a:ea typeface="Times New Roman"/>
                <a:cs typeface="Arial" pitchFamily="34" charset="0"/>
              </a:rPr>
              <a:t>u</a:t>
            </a:r>
            <a:r>
              <a:rPr lang="it-IT" sz="1600" dirty="0" smtClean="0">
                <a:latin typeface="Arial" pitchFamily="34" charset="0"/>
                <a:ea typeface="Times New Roman"/>
                <a:cs typeface="Arial" pitchFamily="34" charset="0"/>
              </a:rPr>
              <a:t>e</a:t>
            </a:r>
            <a:r>
              <a:rPr lang="it-IT" sz="1600" spc="135"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pa</a:t>
            </a:r>
            <a:r>
              <a:rPr lang="it-IT" sz="1600" spc="-10" dirty="0" smtClean="0">
                <a:latin typeface="Arial" pitchFamily="34" charset="0"/>
                <a:ea typeface="Times New Roman"/>
                <a:cs typeface="Arial" pitchFamily="34" charset="0"/>
              </a:rPr>
              <a:t>r</a:t>
            </a:r>
            <a:r>
              <a:rPr lang="it-IT" sz="1600" dirty="0" smtClean="0">
                <a:latin typeface="Arial" pitchFamily="34" charset="0"/>
                <a:ea typeface="Times New Roman"/>
                <a:cs typeface="Arial" pitchFamily="34" charset="0"/>
              </a:rPr>
              <a:t>t</a:t>
            </a:r>
            <a:r>
              <a:rPr lang="it-IT" sz="1600" spc="-255" dirty="0" smtClean="0">
                <a:latin typeface="Arial" pitchFamily="34" charset="0"/>
                <a:ea typeface="Times New Roman"/>
                <a:cs typeface="Arial" pitchFamily="34" charset="0"/>
              </a:rPr>
              <a:t> </a:t>
            </a:r>
            <a:r>
              <a:rPr lang="it-IT" sz="1600" dirty="0" smtClean="0">
                <a:latin typeface="Arial" pitchFamily="34" charset="0"/>
                <a:ea typeface="Times New Roman"/>
                <a:cs typeface="Arial" pitchFamily="34" charset="0"/>
              </a:rPr>
              <a:t>i</a:t>
            </a:r>
            <a:r>
              <a:rPr lang="it-IT" sz="1600" spc="-70" dirty="0" smtClean="0">
                <a:latin typeface="Arial" pitchFamily="34" charset="0"/>
                <a:ea typeface="Times New Roman"/>
                <a:cs typeface="Arial" pitchFamily="34" charset="0"/>
              </a:rPr>
              <a:t> </a:t>
            </a:r>
            <a:r>
              <a:rPr lang="it-IT" sz="1600" dirty="0" smtClean="0">
                <a:latin typeface="Arial" pitchFamily="34" charset="0"/>
                <a:ea typeface="Times New Roman"/>
                <a:cs typeface="Arial" pitchFamily="34" charset="0"/>
              </a:rPr>
              <a:t>:</a:t>
            </a:r>
          </a:p>
          <a:p>
            <a:pPr marL="341630" indent="0" algn="just">
              <a:lnSpc>
                <a:spcPct val="115000"/>
              </a:lnSpc>
              <a:spcBef>
                <a:spcPts val="15"/>
              </a:spcBef>
              <a:spcAft>
                <a:spcPts val="0"/>
              </a:spcAft>
              <a:buFont typeface="Arial" charset="0"/>
              <a:buNone/>
              <a:defRPr/>
            </a:pPr>
            <a:r>
              <a:rPr lang="it-IT" sz="1600" spc="10" dirty="0" smtClean="0">
                <a:latin typeface="Arial" pitchFamily="34" charset="0"/>
                <a:ea typeface="Times New Roman"/>
                <a:cs typeface="Arial" pitchFamily="34" charset="0"/>
              </a:rPr>
              <a:t>L</a:t>
            </a:r>
            <a:r>
              <a:rPr lang="it-IT" sz="1600" dirty="0" smtClean="0">
                <a:latin typeface="Arial" pitchFamily="34" charset="0"/>
                <a:ea typeface="Times New Roman"/>
                <a:cs typeface="Arial" pitchFamily="34" charset="0"/>
              </a:rPr>
              <a:t>a </a:t>
            </a:r>
            <a:r>
              <a:rPr lang="it-IT" sz="1600" spc="115"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p</a:t>
            </a:r>
            <a:r>
              <a:rPr lang="it-IT" sz="1600" spc="-10" dirty="0" smtClean="0">
                <a:latin typeface="Arial" pitchFamily="34" charset="0"/>
                <a:ea typeface="Times New Roman"/>
                <a:cs typeface="Arial" pitchFamily="34" charset="0"/>
              </a:rPr>
              <a:t>r</a:t>
            </a:r>
            <a:r>
              <a:rPr lang="it-IT" sz="1600" spc="-30" dirty="0" smtClean="0">
                <a:latin typeface="Arial" pitchFamily="34" charset="0"/>
                <a:ea typeface="Times New Roman"/>
                <a:cs typeface="Arial" pitchFamily="34" charset="0"/>
              </a:rPr>
              <a:t>i</a:t>
            </a:r>
            <a:r>
              <a:rPr lang="it-IT" sz="1600" spc="-70" dirty="0" smtClean="0">
                <a:latin typeface="Arial" pitchFamily="34" charset="0"/>
                <a:ea typeface="Times New Roman"/>
                <a:cs typeface="Arial" pitchFamily="34" charset="0"/>
              </a:rPr>
              <a:t>m</a:t>
            </a:r>
            <a:r>
              <a:rPr lang="it-IT" sz="1600" dirty="0" smtClean="0">
                <a:latin typeface="Arial" pitchFamily="34" charset="0"/>
                <a:ea typeface="Times New Roman"/>
                <a:cs typeface="Arial" pitchFamily="34" charset="0"/>
              </a:rPr>
              <a:t>a </a:t>
            </a:r>
            <a:r>
              <a:rPr lang="it-IT" sz="1600" spc="155"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pa</a:t>
            </a:r>
            <a:r>
              <a:rPr lang="it-IT" sz="1600" spc="-10" dirty="0" smtClean="0">
                <a:latin typeface="Arial" pitchFamily="34" charset="0"/>
                <a:ea typeface="Times New Roman"/>
                <a:cs typeface="Arial" pitchFamily="34" charset="0"/>
              </a:rPr>
              <a:t>r</a:t>
            </a:r>
            <a:r>
              <a:rPr lang="it-IT" sz="1600" dirty="0" smtClean="0">
                <a:latin typeface="Arial" pitchFamily="34" charset="0"/>
                <a:ea typeface="Times New Roman"/>
                <a:cs typeface="Arial" pitchFamily="34" charset="0"/>
              </a:rPr>
              <a:t>t</a:t>
            </a:r>
            <a:r>
              <a:rPr lang="it-IT" sz="1600" spc="-255" dirty="0" smtClean="0">
                <a:latin typeface="Arial" pitchFamily="34" charset="0"/>
                <a:ea typeface="Times New Roman"/>
                <a:cs typeface="Arial" pitchFamily="34" charset="0"/>
              </a:rPr>
              <a:t> </a:t>
            </a:r>
            <a:r>
              <a:rPr lang="it-IT" sz="1600" dirty="0" smtClean="0">
                <a:latin typeface="Arial" pitchFamily="34" charset="0"/>
                <a:ea typeface="Times New Roman"/>
                <a:cs typeface="Arial" pitchFamily="34" charset="0"/>
              </a:rPr>
              <a:t>e </a:t>
            </a:r>
            <a:r>
              <a:rPr lang="it-IT" sz="1600" spc="70" dirty="0" smtClean="0">
                <a:latin typeface="Arial" pitchFamily="34" charset="0"/>
                <a:ea typeface="Times New Roman"/>
                <a:cs typeface="Arial" pitchFamily="34" charset="0"/>
              </a:rPr>
              <a:t> </a:t>
            </a:r>
            <a:r>
              <a:rPr lang="it-IT" sz="1600" spc="-45" dirty="0" smtClean="0">
                <a:latin typeface="Arial" pitchFamily="34" charset="0"/>
                <a:ea typeface="Times New Roman"/>
                <a:cs typeface="Arial" pitchFamily="34" charset="0"/>
              </a:rPr>
              <a:t>s</a:t>
            </a:r>
            <a:r>
              <a:rPr lang="it-IT" sz="1600" dirty="0" smtClean="0">
                <a:latin typeface="Arial" pitchFamily="34" charset="0"/>
                <a:ea typeface="Times New Roman"/>
                <a:cs typeface="Arial" pitchFamily="34" charset="0"/>
              </a:rPr>
              <a:t>t</a:t>
            </a:r>
            <a:r>
              <a:rPr lang="it-IT" sz="1600" spc="30" dirty="0" smtClean="0">
                <a:latin typeface="Arial" pitchFamily="34" charset="0"/>
                <a:ea typeface="Times New Roman"/>
                <a:cs typeface="Arial" pitchFamily="34" charset="0"/>
              </a:rPr>
              <a:t>ab</a:t>
            </a:r>
            <a:r>
              <a:rPr lang="it-IT" sz="1600" spc="-30" dirty="0" smtClean="0">
                <a:latin typeface="Arial" pitchFamily="34" charset="0"/>
                <a:ea typeface="Times New Roman"/>
                <a:cs typeface="Arial" pitchFamily="34" charset="0"/>
              </a:rPr>
              <a:t>ili</a:t>
            </a:r>
            <a:r>
              <a:rPr lang="it-IT" sz="1600" spc="30" dirty="0" smtClean="0">
                <a:latin typeface="Arial" pitchFamily="34" charset="0"/>
                <a:ea typeface="Times New Roman"/>
                <a:cs typeface="Arial" pitchFamily="34" charset="0"/>
              </a:rPr>
              <a:t>s</a:t>
            </a:r>
            <a:r>
              <a:rPr lang="it-IT" sz="1600" dirty="0" smtClean="0">
                <a:latin typeface="Arial" pitchFamily="34" charset="0"/>
                <a:ea typeface="Times New Roman"/>
                <a:cs typeface="Arial" pitchFamily="34" charset="0"/>
              </a:rPr>
              <a:t>ce </a:t>
            </a:r>
            <a:r>
              <a:rPr lang="it-IT" sz="1600" spc="150"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l</a:t>
            </a:r>
            <a:r>
              <a:rPr lang="it-IT" sz="1600" dirty="0" smtClean="0">
                <a:latin typeface="Arial" pitchFamily="34" charset="0"/>
                <a:ea typeface="Times New Roman"/>
                <a:cs typeface="Arial" pitchFamily="34" charset="0"/>
              </a:rPr>
              <a:t>e </a:t>
            </a:r>
            <a:r>
              <a:rPr lang="it-IT" sz="1600" spc="75" dirty="0" smtClean="0">
                <a:latin typeface="Arial" pitchFamily="34" charset="0"/>
                <a:ea typeface="Times New Roman"/>
                <a:cs typeface="Arial" pitchFamily="34" charset="0"/>
              </a:rPr>
              <a:t> </a:t>
            </a:r>
            <a:r>
              <a:rPr lang="it-IT" sz="1600" dirty="0" smtClean="0">
                <a:latin typeface="Arial" pitchFamily="34" charset="0"/>
                <a:ea typeface="Times New Roman"/>
                <a:cs typeface="Arial" pitchFamily="34" charset="0"/>
              </a:rPr>
              <a:t>d</a:t>
            </a:r>
            <a:r>
              <a:rPr lang="it-IT" sz="1600" spc="-30" dirty="0" smtClean="0">
                <a:latin typeface="Arial" pitchFamily="34" charset="0"/>
                <a:ea typeface="Times New Roman"/>
                <a:cs typeface="Arial" pitchFamily="34" charset="0"/>
              </a:rPr>
              <a:t>i</a:t>
            </a:r>
            <a:r>
              <a:rPr lang="it-IT" sz="1600" spc="30" dirty="0" smtClean="0">
                <a:latin typeface="Arial" pitchFamily="34" charset="0"/>
                <a:ea typeface="Times New Roman"/>
                <a:cs typeface="Arial" pitchFamily="34" charset="0"/>
              </a:rPr>
              <a:t>sp</a:t>
            </a:r>
            <a:r>
              <a:rPr lang="it-IT" sz="1600" spc="-10" dirty="0" smtClean="0">
                <a:latin typeface="Arial" pitchFamily="34" charset="0"/>
                <a:ea typeface="Times New Roman"/>
                <a:cs typeface="Arial" pitchFamily="34" charset="0"/>
              </a:rPr>
              <a:t>o</a:t>
            </a:r>
            <a:r>
              <a:rPr lang="it-IT" sz="1600" spc="30" dirty="0" smtClean="0">
                <a:latin typeface="Arial" pitchFamily="34" charset="0"/>
                <a:ea typeface="Times New Roman"/>
                <a:cs typeface="Arial" pitchFamily="34" charset="0"/>
              </a:rPr>
              <a:t>s</a:t>
            </a:r>
            <a:r>
              <a:rPr lang="it-IT" sz="1600" spc="-30" dirty="0" smtClean="0">
                <a:latin typeface="Arial" pitchFamily="34" charset="0"/>
                <a:ea typeface="Times New Roman"/>
                <a:cs typeface="Arial" pitchFamily="34" charset="0"/>
              </a:rPr>
              <a:t>i</a:t>
            </a:r>
            <a:r>
              <a:rPr lang="it-IT" sz="1600" spc="-20" dirty="0" smtClean="0">
                <a:latin typeface="Arial" pitchFamily="34" charset="0"/>
                <a:ea typeface="Times New Roman"/>
                <a:cs typeface="Arial" pitchFamily="34" charset="0"/>
              </a:rPr>
              <a:t>z</a:t>
            </a:r>
            <a:r>
              <a:rPr lang="it-IT" sz="1600" spc="45" dirty="0" smtClean="0">
                <a:latin typeface="Arial" pitchFamily="34" charset="0"/>
                <a:ea typeface="Times New Roman"/>
                <a:cs typeface="Arial" pitchFamily="34" charset="0"/>
              </a:rPr>
              <a:t>i</a:t>
            </a:r>
            <a:r>
              <a:rPr lang="it-IT" sz="1600" spc="-10" dirty="0" smtClean="0">
                <a:latin typeface="Arial" pitchFamily="34" charset="0"/>
                <a:ea typeface="Times New Roman"/>
                <a:cs typeface="Arial" pitchFamily="34" charset="0"/>
              </a:rPr>
              <a:t>o</a:t>
            </a:r>
            <a:r>
              <a:rPr lang="it-IT" sz="1600" spc="45" dirty="0" smtClean="0">
                <a:latin typeface="Arial" pitchFamily="34" charset="0"/>
                <a:ea typeface="Times New Roman"/>
                <a:cs typeface="Arial" pitchFamily="34" charset="0"/>
              </a:rPr>
              <a:t>n</a:t>
            </a:r>
            <a:r>
              <a:rPr lang="it-IT" sz="1600" dirty="0" smtClean="0">
                <a:latin typeface="Arial" pitchFamily="34" charset="0"/>
                <a:ea typeface="Times New Roman"/>
                <a:cs typeface="Arial" pitchFamily="34" charset="0"/>
              </a:rPr>
              <a:t>i </a:t>
            </a:r>
            <a:r>
              <a:rPr lang="it-IT" sz="1600" spc="145" dirty="0" smtClean="0">
                <a:latin typeface="Arial" pitchFamily="34" charset="0"/>
                <a:ea typeface="Times New Roman"/>
                <a:cs typeface="Arial" pitchFamily="34" charset="0"/>
              </a:rPr>
              <a:t> </a:t>
            </a:r>
            <a:r>
              <a:rPr lang="it-IT" sz="1600" dirty="0" smtClean="0">
                <a:latin typeface="Arial" pitchFamily="34" charset="0"/>
                <a:ea typeface="Times New Roman"/>
                <a:cs typeface="Arial" pitchFamily="34" charset="0"/>
              </a:rPr>
              <a:t>c</a:t>
            </a:r>
            <a:r>
              <a:rPr lang="it-IT" sz="1600" spc="65" dirty="0" smtClean="0">
                <a:latin typeface="Arial" pitchFamily="34" charset="0"/>
                <a:ea typeface="Times New Roman"/>
                <a:cs typeface="Arial" pitchFamily="34" charset="0"/>
              </a:rPr>
              <a:t>o</a:t>
            </a:r>
            <a:r>
              <a:rPr lang="it-IT" sz="1600" spc="5" dirty="0" smtClean="0">
                <a:latin typeface="Arial" pitchFamily="34" charset="0"/>
                <a:ea typeface="Times New Roman"/>
                <a:cs typeface="Arial" pitchFamily="34" charset="0"/>
              </a:rPr>
              <a:t>m</a:t>
            </a:r>
            <a:r>
              <a:rPr lang="it-IT" sz="1600" spc="-25" dirty="0" smtClean="0">
                <a:latin typeface="Arial" pitchFamily="34" charset="0"/>
                <a:ea typeface="Times New Roman"/>
                <a:cs typeface="Arial" pitchFamily="34" charset="0"/>
              </a:rPr>
              <a:t>u</a:t>
            </a:r>
            <a:r>
              <a:rPr lang="it-IT" sz="1600" spc="45" dirty="0" smtClean="0">
                <a:latin typeface="Arial" pitchFamily="34" charset="0"/>
                <a:ea typeface="Times New Roman"/>
                <a:cs typeface="Arial" pitchFamily="34" charset="0"/>
              </a:rPr>
              <a:t>n</a:t>
            </a:r>
            <a:r>
              <a:rPr lang="it-IT" sz="1600" dirty="0" smtClean="0">
                <a:latin typeface="Arial" pitchFamily="34" charset="0"/>
                <a:ea typeface="Times New Roman"/>
                <a:cs typeface="Arial" pitchFamily="34" charset="0"/>
              </a:rPr>
              <a:t>i </a:t>
            </a:r>
            <a:r>
              <a:rPr lang="it-IT" sz="1600" spc="115"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a</a:t>
            </a:r>
            <a:r>
              <a:rPr lang="it-IT" sz="1600" dirty="0" smtClean="0">
                <a:latin typeface="Arial" pitchFamily="34" charset="0"/>
                <a:ea typeface="Times New Roman"/>
                <a:cs typeface="Arial" pitchFamily="34" charset="0"/>
              </a:rPr>
              <a:t>i c</a:t>
            </a:r>
            <a:r>
              <a:rPr lang="it-IT" sz="1600" spc="45" dirty="0" smtClean="0">
                <a:latin typeface="Arial" pitchFamily="34" charset="0"/>
                <a:ea typeface="Times New Roman"/>
                <a:cs typeface="Arial" pitchFamily="34" charset="0"/>
              </a:rPr>
              <a:t>i</a:t>
            </a:r>
            <a:r>
              <a:rPr lang="it-IT" sz="1600" spc="-30" dirty="0" smtClean="0">
                <a:latin typeface="Arial" pitchFamily="34" charset="0"/>
                <a:ea typeface="Times New Roman"/>
                <a:cs typeface="Arial" pitchFamily="34" charset="0"/>
              </a:rPr>
              <a:t>n</a:t>
            </a:r>
            <a:r>
              <a:rPr lang="it-IT" sz="1600" spc="30" dirty="0" smtClean="0">
                <a:latin typeface="Arial" pitchFamily="34" charset="0"/>
                <a:ea typeface="Times New Roman"/>
                <a:cs typeface="Arial" pitchFamily="34" charset="0"/>
              </a:rPr>
              <a:t>q</a:t>
            </a:r>
            <a:r>
              <a:rPr lang="it-IT" sz="1600" spc="50" dirty="0" smtClean="0">
                <a:latin typeface="Arial" pitchFamily="34" charset="0"/>
                <a:ea typeface="Times New Roman"/>
                <a:cs typeface="Arial" pitchFamily="34" charset="0"/>
              </a:rPr>
              <a:t>u</a:t>
            </a:r>
            <a:r>
              <a:rPr lang="it-IT" sz="1600" dirty="0" smtClean="0">
                <a:latin typeface="Arial" pitchFamily="34" charset="0"/>
                <a:ea typeface="Times New Roman"/>
                <a:cs typeface="Arial" pitchFamily="34" charset="0"/>
              </a:rPr>
              <a:t>e </a:t>
            </a:r>
            <a:r>
              <a:rPr lang="it-IT" sz="1600" spc="140" dirty="0" smtClean="0">
                <a:latin typeface="Arial" pitchFamily="34" charset="0"/>
                <a:ea typeface="Times New Roman"/>
                <a:cs typeface="Arial" pitchFamily="34" charset="0"/>
              </a:rPr>
              <a:t> </a:t>
            </a:r>
            <a:r>
              <a:rPr lang="it-IT" sz="1600" spc="-25" dirty="0" smtClean="0">
                <a:latin typeface="Arial" pitchFamily="34" charset="0"/>
                <a:ea typeface="Times New Roman"/>
                <a:cs typeface="Arial" pitchFamily="34" charset="0"/>
              </a:rPr>
              <a:t>f</a:t>
            </a:r>
            <a:r>
              <a:rPr lang="it-IT" sz="1600" spc="65" dirty="0" smtClean="0">
                <a:latin typeface="Arial" pitchFamily="34" charset="0"/>
                <a:ea typeface="Times New Roman"/>
                <a:cs typeface="Arial" pitchFamily="34" charset="0"/>
              </a:rPr>
              <a:t>o</a:t>
            </a:r>
            <a:r>
              <a:rPr lang="it-IT" sz="1600" spc="-30" dirty="0" smtClean="0">
                <a:latin typeface="Arial" pitchFamily="34" charset="0"/>
                <a:ea typeface="Times New Roman"/>
                <a:cs typeface="Arial" pitchFamily="34" charset="0"/>
              </a:rPr>
              <a:t>n</a:t>
            </a:r>
            <a:r>
              <a:rPr lang="it-IT" sz="1600" spc="25" dirty="0" smtClean="0">
                <a:latin typeface="Arial" pitchFamily="34" charset="0"/>
                <a:ea typeface="Times New Roman"/>
                <a:cs typeface="Arial" pitchFamily="34" charset="0"/>
              </a:rPr>
              <a:t>d</a:t>
            </a:r>
            <a:r>
              <a:rPr lang="it-IT" sz="1600" dirty="0" smtClean="0">
                <a:latin typeface="Arial" pitchFamily="34" charset="0"/>
                <a:ea typeface="Times New Roman"/>
                <a:cs typeface="Arial" pitchFamily="34" charset="0"/>
              </a:rPr>
              <a:t>i </a:t>
            </a:r>
            <a:r>
              <a:rPr lang="it-IT" sz="1600" spc="90" dirty="0" smtClean="0">
                <a:latin typeface="Arial" pitchFamily="34" charset="0"/>
                <a:ea typeface="Times New Roman"/>
                <a:cs typeface="Arial" pitchFamily="34" charset="0"/>
              </a:rPr>
              <a:t> </a:t>
            </a:r>
            <a:r>
              <a:rPr lang="it-IT" sz="1600" spc="50" dirty="0" smtClean="0">
                <a:latin typeface="Arial" pitchFamily="34" charset="0"/>
                <a:ea typeface="Times New Roman"/>
                <a:cs typeface="Arial" pitchFamily="34" charset="0"/>
              </a:rPr>
              <a:t>(</a:t>
            </a:r>
            <a:r>
              <a:rPr lang="it-IT" sz="1600" spc="-20" dirty="0" smtClean="0">
                <a:latin typeface="Arial" pitchFamily="34" charset="0"/>
                <a:ea typeface="Times New Roman"/>
                <a:cs typeface="Arial" pitchFamily="34" charset="0"/>
              </a:rPr>
              <a:t>F</a:t>
            </a:r>
            <a:r>
              <a:rPr lang="it-IT" sz="1600" spc="65" dirty="0" smtClean="0">
                <a:latin typeface="Arial" pitchFamily="34" charset="0"/>
                <a:ea typeface="Times New Roman"/>
                <a:cs typeface="Arial" pitchFamily="34" charset="0"/>
              </a:rPr>
              <a:t>E</a:t>
            </a:r>
            <a:r>
              <a:rPr lang="it-IT" sz="1600" spc="-35" dirty="0" smtClean="0">
                <a:latin typeface="Arial" pitchFamily="34" charset="0"/>
                <a:ea typeface="Times New Roman"/>
                <a:cs typeface="Arial" pitchFamily="34" charset="0"/>
              </a:rPr>
              <a:t>S</a:t>
            </a:r>
            <a:r>
              <a:rPr lang="it-IT" sz="1600" spc="-25" dirty="0" smtClean="0">
                <a:latin typeface="Arial" pitchFamily="34" charset="0"/>
                <a:ea typeface="Times New Roman"/>
                <a:cs typeface="Arial" pitchFamily="34" charset="0"/>
              </a:rPr>
              <a:t>R</a:t>
            </a:r>
            <a:r>
              <a:rPr lang="it-IT" sz="1600" dirty="0" smtClean="0">
                <a:latin typeface="Arial" pitchFamily="34" charset="0"/>
                <a:ea typeface="Times New Roman"/>
                <a:cs typeface="Arial" pitchFamily="34" charset="0"/>
              </a:rPr>
              <a:t>, </a:t>
            </a:r>
            <a:r>
              <a:rPr lang="it-IT" sz="1600" spc="155" dirty="0" smtClean="0">
                <a:latin typeface="Arial" pitchFamily="34" charset="0"/>
                <a:ea typeface="Times New Roman"/>
                <a:cs typeface="Arial" pitchFamily="34" charset="0"/>
              </a:rPr>
              <a:t> </a:t>
            </a:r>
            <a:r>
              <a:rPr lang="it-IT" sz="1600" spc="55" dirty="0" smtClean="0">
                <a:latin typeface="Arial" pitchFamily="34" charset="0"/>
                <a:ea typeface="Times New Roman"/>
                <a:cs typeface="Arial" pitchFamily="34" charset="0"/>
              </a:rPr>
              <a:t>F</a:t>
            </a:r>
            <a:r>
              <a:rPr lang="it-IT" sz="1600" spc="-35" dirty="0" smtClean="0">
                <a:latin typeface="Arial" pitchFamily="34" charset="0"/>
                <a:ea typeface="Times New Roman"/>
                <a:cs typeface="Arial" pitchFamily="34" charset="0"/>
              </a:rPr>
              <a:t>S</a:t>
            </a:r>
            <a:r>
              <a:rPr lang="it-IT" sz="1600" spc="-10" dirty="0" smtClean="0">
                <a:latin typeface="Arial" pitchFamily="34" charset="0"/>
                <a:ea typeface="Times New Roman"/>
                <a:cs typeface="Arial" pitchFamily="34" charset="0"/>
              </a:rPr>
              <a:t>E</a:t>
            </a:r>
            <a:r>
              <a:rPr lang="it-IT" sz="1600" dirty="0" smtClean="0">
                <a:latin typeface="Arial" pitchFamily="34" charset="0"/>
                <a:ea typeface="Times New Roman"/>
                <a:cs typeface="Arial" pitchFamily="34" charset="0"/>
              </a:rPr>
              <a:t>, </a:t>
            </a:r>
            <a:r>
              <a:rPr lang="it-IT" sz="1600" spc="130" dirty="0" smtClean="0">
                <a:latin typeface="Arial" pitchFamily="34" charset="0"/>
                <a:ea typeface="Times New Roman"/>
                <a:cs typeface="Arial" pitchFamily="34" charset="0"/>
              </a:rPr>
              <a:t> </a:t>
            </a:r>
            <a:r>
              <a:rPr lang="it-IT" sz="1600" spc="-20" dirty="0" smtClean="0">
                <a:latin typeface="Arial" pitchFamily="34" charset="0"/>
                <a:ea typeface="Times New Roman"/>
                <a:cs typeface="Arial" pitchFamily="34" charset="0"/>
              </a:rPr>
              <a:t>F</a:t>
            </a:r>
            <a:r>
              <a:rPr lang="it-IT" sz="1600" spc="65" dirty="0" smtClean="0">
                <a:latin typeface="Arial" pitchFamily="34" charset="0"/>
                <a:ea typeface="Times New Roman"/>
                <a:cs typeface="Arial" pitchFamily="34" charset="0"/>
              </a:rPr>
              <a:t>o</a:t>
            </a:r>
            <a:r>
              <a:rPr lang="it-IT" sz="1600" spc="-30" dirty="0" smtClean="0">
                <a:latin typeface="Arial" pitchFamily="34" charset="0"/>
                <a:ea typeface="Times New Roman"/>
                <a:cs typeface="Arial" pitchFamily="34" charset="0"/>
              </a:rPr>
              <a:t>n</a:t>
            </a:r>
            <a:r>
              <a:rPr lang="it-IT" sz="1600" spc="25" dirty="0" smtClean="0">
                <a:latin typeface="Arial" pitchFamily="34" charset="0"/>
                <a:ea typeface="Times New Roman"/>
                <a:cs typeface="Arial" pitchFamily="34" charset="0"/>
              </a:rPr>
              <a:t>d</a:t>
            </a:r>
            <a:r>
              <a:rPr lang="it-IT" sz="1600" dirty="0" smtClean="0">
                <a:latin typeface="Arial" pitchFamily="34" charset="0"/>
                <a:ea typeface="Times New Roman"/>
                <a:cs typeface="Arial" pitchFamily="34" charset="0"/>
              </a:rPr>
              <a:t>o </a:t>
            </a:r>
            <a:r>
              <a:rPr lang="it-IT" sz="1600" spc="125" dirty="0" smtClean="0">
                <a:latin typeface="Arial" pitchFamily="34" charset="0"/>
                <a:ea typeface="Times New Roman"/>
                <a:cs typeface="Arial" pitchFamily="34" charset="0"/>
              </a:rPr>
              <a:t> </a:t>
            </a:r>
            <a:r>
              <a:rPr lang="it-IT" sz="1600" spc="25" dirty="0" smtClean="0">
                <a:latin typeface="Arial" pitchFamily="34" charset="0"/>
                <a:ea typeface="Times New Roman"/>
                <a:cs typeface="Arial" pitchFamily="34" charset="0"/>
              </a:rPr>
              <a:t>di </a:t>
            </a:r>
            <a:r>
              <a:rPr lang="it-IT" sz="1600" dirty="0" smtClean="0">
                <a:latin typeface="Arial" pitchFamily="34" charset="0"/>
                <a:ea typeface="Times New Roman"/>
                <a:cs typeface="Arial" pitchFamily="34" charset="0"/>
              </a:rPr>
              <a:t>c</a:t>
            </a:r>
            <a:r>
              <a:rPr lang="it-IT" sz="1600" spc="-10" dirty="0" smtClean="0">
                <a:latin typeface="Arial" pitchFamily="34" charset="0"/>
                <a:ea typeface="Times New Roman"/>
                <a:cs typeface="Arial" pitchFamily="34" charset="0"/>
              </a:rPr>
              <a:t>o</a:t>
            </a:r>
            <a:r>
              <a:rPr lang="it-IT" sz="1600" dirty="0" smtClean="0">
                <a:latin typeface="Arial" pitchFamily="34" charset="0"/>
                <a:ea typeface="Times New Roman"/>
                <a:cs typeface="Arial" pitchFamily="34" charset="0"/>
              </a:rPr>
              <a:t>e</a:t>
            </a:r>
            <a:r>
              <a:rPr lang="it-IT" sz="1600" spc="25" dirty="0" smtClean="0">
                <a:latin typeface="Arial" pitchFamily="34" charset="0"/>
                <a:ea typeface="Times New Roman"/>
                <a:cs typeface="Arial" pitchFamily="34" charset="0"/>
              </a:rPr>
              <a:t>s</a:t>
            </a:r>
            <a:r>
              <a:rPr lang="it-IT" sz="1600" spc="-30" dirty="0" smtClean="0">
                <a:latin typeface="Arial" pitchFamily="34" charset="0"/>
                <a:ea typeface="Times New Roman"/>
                <a:cs typeface="Arial" pitchFamily="34" charset="0"/>
              </a:rPr>
              <a:t>i</a:t>
            </a:r>
            <a:r>
              <a:rPr lang="it-IT" sz="1600" spc="65" dirty="0" smtClean="0">
                <a:latin typeface="Arial" pitchFamily="34" charset="0"/>
                <a:ea typeface="Times New Roman"/>
                <a:cs typeface="Arial" pitchFamily="34" charset="0"/>
              </a:rPr>
              <a:t>o</a:t>
            </a:r>
            <a:r>
              <a:rPr lang="it-IT" sz="1600" spc="-30" dirty="0" smtClean="0">
                <a:latin typeface="Arial" pitchFamily="34" charset="0"/>
                <a:ea typeface="Times New Roman"/>
                <a:cs typeface="Arial" pitchFamily="34" charset="0"/>
              </a:rPr>
              <a:t>n</a:t>
            </a:r>
            <a:r>
              <a:rPr lang="it-IT" sz="1600" dirty="0" smtClean="0">
                <a:latin typeface="Arial" pitchFamily="34" charset="0"/>
                <a:ea typeface="Times New Roman"/>
                <a:cs typeface="Arial" pitchFamily="34" charset="0"/>
              </a:rPr>
              <a:t>e, </a:t>
            </a:r>
            <a:r>
              <a:rPr lang="it-IT" sz="1600" spc="345" dirty="0" smtClean="0">
                <a:latin typeface="Arial" pitchFamily="34" charset="0"/>
                <a:ea typeface="Times New Roman"/>
                <a:cs typeface="Arial" pitchFamily="34" charset="0"/>
              </a:rPr>
              <a:t> </a:t>
            </a:r>
            <a:r>
              <a:rPr lang="it-IT" sz="1600" spc="-20" dirty="0" smtClean="0">
                <a:latin typeface="Arial" pitchFamily="34" charset="0"/>
                <a:ea typeface="Times New Roman"/>
                <a:cs typeface="Arial" pitchFamily="34" charset="0"/>
              </a:rPr>
              <a:t>F</a:t>
            </a:r>
            <a:r>
              <a:rPr lang="it-IT" sz="1600" spc="-10" dirty="0" smtClean="0">
                <a:latin typeface="Arial" pitchFamily="34" charset="0"/>
                <a:ea typeface="Times New Roman"/>
                <a:cs typeface="Arial" pitchFamily="34" charset="0"/>
              </a:rPr>
              <a:t>E</a:t>
            </a:r>
            <a:r>
              <a:rPr lang="it-IT" sz="1600" dirty="0" smtClean="0">
                <a:latin typeface="Arial" pitchFamily="34" charset="0"/>
                <a:ea typeface="Times New Roman"/>
                <a:cs typeface="Arial" pitchFamily="34" charset="0"/>
              </a:rPr>
              <a:t>A</a:t>
            </a:r>
            <a:r>
              <a:rPr lang="it-IT" sz="1600" spc="-240" dirty="0" smtClean="0">
                <a:latin typeface="Arial" pitchFamily="34" charset="0"/>
                <a:ea typeface="Times New Roman"/>
                <a:cs typeface="Arial" pitchFamily="34" charset="0"/>
              </a:rPr>
              <a:t>S</a:t>
            </a:r>
            <a:r>
              <a:rPr lang="it-IT" sz="1600" dirty="0" smtClean="0">
                <a:latin typeface="Arial" pitchFamily="34" charset="0"/>
                <a:ea typeface="Times New Roman"/>
                <a:cs typeface="Arial" pitchFamily="34" charset="0"/>
              </a:rPr>
              <a:t>R </a:t>
            </a:r>
            <a:r>
              <a:rPr lang="it-IT" sz="1600" spc="215" dirty="0" smtClean="0">
                <a:latin typeface="Arial" pitchFamily="34" charset="0"/>
                <a:ea typeface="Times New Roman"/>
                <a:cs typeface="Arial" pitchFamily="34" charset="0"/>
              </a:rPr>
              <a:t> </a:t>
            </a:r>
            <a:r>
              <a:rPr lang="it-IT" sz="1600" dirty="0" smtClean="0">
                <a:latin typeface="Arial" pitchFamily="34" charset="0"/>
                <a:ea typeface="Times New Roman"/>
                <a:cs typeface="Arial" pitchFamily="34" charset="0"/>
              </a:rPr>
              <a:t>e </a:t>
            </a:r>
            <a:r>
              <a:rPr lang="it-IT" sz="1600" spc="-20" dirty="0" smtClean="0">
                <a:latin typeface="Arial" pitchFamily="34" charset="0"/>
                <a:ea typeface="Times New Roman"/>
                <a:cs typeface="Arial" pitchFamily="34" charset="0"/>
              </a:rPr>
              <a:t>F</a:t>
            </a:r>
            <a:r>
              <a:rPr lang="it-IT" sz="1600" spc="-10" dirty="0" smtClean="0">
                <a:latin typeface="Arial" pitchFamily="34" charset="0"/>
                <a:ea typeface="Times New Roman"/>
                <a:cs typeface="Arial" pitchFamily="34" charset="0"/>
              </a:rPr>
              <a:t>E</a:t>
            </a:r>
            <a:r>
              <a:rPr lang="it-IT" sz="1600" spc="30" dirty="0" smtClean="0">
                <a:latin typeface="Arial" pitchFamily="34" charset="0"/>
                <a:ea typeface="Times New Roman"/>
                <a:cs typeface="Arial" pitchFamily="34" charset="0"/>
              </a:rPr>
              <a:t>A</a:t>
            </a:r>
            <a:r>
              <a:rPr lang="it-IT" sz="1600" dirty="0" smtClean="0">
                <a:latin typeface="Arial" pitchFamily="34" charset="0"/>
                <a:ea typeface="Times New Roman"/>
                <a:cs typeface="Arial" pitchFamily="34" charset="0"/>
              </a:rPr>
              <a:t>M</a:t>
            </a:r>
            <a:r>
              <a:rPr lang="it-IT" sz="1600" spc="-245" dirty="0" smtClean="0">
                <a:latin typeface="Arial" pitchFamily="34" charset="0"/>
                <a:ea typeface="Times New Roman"/>
                <a:cs typeface="Arial" pitchFamily="34" charset="0"/>
              </a:rPr>
              <a:t> </a:t>
            </a:r>
            <a:r>
              <a:rPr lang="it-IT" sz="1600" spc="-5" dirty="0" smtClean="0">
                <a:latin typeface="Arial" pitchFamily="34" charset="0"/>
                <a:ea typeface="Times New Roman"/>
                <a:cs typeface="Arial" pitchFamily="34" charset="0"/>
              </a:rPr>
              <a:t>P</a:t>
            </a:r>
            <a:r>
              <a:rPr lang="it-IT" sz="1600" spc="-95" dirty="0" smtClean="0">
                <a:latin typeface="Arial" pitchFamily="34" charset="0"/>
                <a:ea typeface="Times New Roman"/>
                <a:cs typeface="Arial" pitchFamily="34" charset="0"/>
              </a:rPr>
              <a:t>)</a:t>
            </a:r>
            <a:r>
              <a:rPr lang="it-IT" sz="1600" dirty="0" smtClean="0">
                <a:latin typeface="Arial" pitchFamily="34" charset="0"/>
                <a:ea typeface="Times New Roman"/>
                <a:cs typeface="Arial" pitchFamily="34" charset="0"/>
              </a:rPr>
              <a:t>. </a:t>
            </a:r>
            <a:r>
              <a:rPr lang="it-IT" sz="1600" spc="260" dirty="0" smtClean="0">
                <a:latin typeface="Arial" pitchFamily="34" charset="0"/>
                <a:ea typeface="Times New Roman"/>
                <a:cs typeface="Arial" pitchFamily="34" charset="0"/>
              </a:rPr>
              <a:t> </a:t>
            </a:r>
            <a:r>
              <a:rPr lang="it-IT" sz="1600" spc="85" dirty="0" smtClean="0">
                <a:latin typeface="Arial" pitchFamily="34" charset="0"/>
                <a:ea typeface="Times New Roman"/>
                <a:cs typeface="Arial" pitchFamily="34" charset="0"/>
              </a:rPr>
              <a:t>I</a:t>
            </a:r>
            <a:r>
              <a:rPr lang="it-IT" sz="1600" dirty="0" smtClean="0">
                <a:latin typeface="Arial" pitchFamily="34" charset="0"/>
                <a:ea typeface="Times New Roman"/>
                <a:cs typeface="Arial" pitchFamily="34" charset="0"/>
              </a:rPr>
              <a:t>l </a:t>
            </a:r>
            <a:r>
              <a:rPr lang="it-IT" sz="1600" spc="190" dirty="0" smtClean="0">
                <a:latin typeface="Arial" pitchFamily="34" charset="0"/>
                <a:ea typeface="Times New Roman"/>
                <a:cs typeface="Arial" pitchFamily="34" charset="0"/>
              </a:rPr>
              <a:t> </a:t>
            </a:r>
            <a:r>
              <a:rPr lang="it-IT" sz="1600" spc="25" dirty="0" smtClean="0">
                <a:latin typeface="Arial" pitchFamily="34" charset="0"/>
                <a:ea typeface="Times New Roman"/>
                <a:cs typeface="Arial" pitchFamily="34" charset="0"/>
              </a:rPr>
              <a:t>d</a:t>
            </a:r>
            <a:r>
              <a:rPr lang="it-IT" sz="1600" spc="-10" dirty="0" smtClean="0">
                <a:latin typeface="Arial" pitchFamily="34" charset="0"/>
                <a:ea typeface="Times New Roman"/>
                <a:cs typeface="Arial" pitchFamily="34" charset="0"/>
              </a:rPr>
              <a:t>o</a:t>
            </a:r>
            <a:r>
              <a:rPr lang="it-IT" sz="1600" dirty="0" smtClean="0">
                <a:latin typeface="Arial" pitchFamily="34" charset="0"/>
                <a:ea typeface="Times New Roman"/>
                <a:cs typeface="Arial" pitchFamily="34" charset="0"/>
              </a:rPr>
              <a:t>c</a:t>
            </a:r>
            <a:r>
              <a:rPr lang="it-IT" sz="1600" spc="50" dirty="0" smtClean="0">
                <a:latin typeface="Arial" pitchFamily="34" charset="0"/>
                <a:ea typeface="Times New Roman"/>
                <a:cs typeface="Arial" pitchFamily="34" charset="0"/>
              </a:rPr>
              <a:t>u</a:t>
            </a:r>
            <a:r>
              <a:rPr lang="it-IT" sz="1600" spc="-70" dirty="0" smtClean="0">
                <a:latin typeface="Arial" pitchFamily="34" charset="0"/>
                <a:ea typeface="Times New Roman"/>
                <a:cs typeface="Arial" pitchFamily="34" charset="0"/>
              </a:rPr>
              <a:t>m</a:t>
            </a:r>
            <a:r>
              <a:rPr lang="it-IT" sz="1600" spc="70" dirty="0" smtClean="0">
                <a:latin typeface="Arial" pitchFamily="34" charset="0"/>
                <a:ea typeface="Times New Roman"/>
                <a:cs typeface="Arial" pitchFamily="34" charset="0"/>
              </a:rPr>
              <a:t>e</a:t>
            </a:r>
            <a:r>
              <a:rPr lang="it-IT" sz="1600" spc="-30" dirty="0" smtClean="0">
                <a:latin typeface="Arial" pitchFamily="34" charset="0"/>
                <a:ea typeface="Times New Roman"/>
                <a:cs typeface="Arial" pitchFamily="34" charset="0"/>
              </a:rPr>
              <a:t>n</a:t>
            </a:r>
            <a:r>
              <a:rPr lang="it-IT" sz="1600" dirty="0" smtClean="0">
                <a:latin typeface="Arial" pitchFamily="34" charset="0"/>
                <a:ea typeface="Times New Roman"/>
                <a:cs typeface="Arial" pitchFamily="34" charset="0"/>
              </a:rPr>
              <a:t>to </a:t>
            </a:r>
            <a:r>
              <a:rPr lang="it-IT" sz="1600" spc="215" dirty="0" smtClean="0">
                <a:latin typeface="Arial" pitchFamily="34" charset="0"/>
                <a:ea typeface="Times New Roman"/>
                <a:cs typeface="Arial" pitchFamily="34" charset="0"/>
              </a:rPr>
              <a:t> </a:t>
            </a:r>
            <a:r>
              <a:rPr lang="it-IT" sz="1600" b="1" spc="-15" dirty="0" smtClean="0">
                <a:latin typeface="Arial" pitchFamily="34" charset="0"/>
                <a:ea typeface="Times New Roman"/>
                <a:cs typeface="Arial" pitchFamily="34" charset="0"/>
              </a:rPr>
              <a:t>d</a:t>
            </a:r>
            <a:r>
              <a:rPr lang="it-IT" sz="1600" b="1" spc="10" dirty="0" smtClean="0">
                <a:latin typeface="Arial" pitchFamily="34" charset="0"/>
                <a:ea typeface="Times New Roman"/>
                <a:cs typeface="Arial" pitchFamily="34" charset="0"/>
              </a:rPr>
              <a:t>e</a:t>
            </a:r>
            <a:r>
              <a:rPr lang="it-IT" sz="1600" b="1" spc="-5" dirty="0" smtClean="0">
                <a:latin typeface="Arial" pitchFamily="34" charset="0"/>
                <a:ea typeface="Times New Roman"/>
                <a:cs typeface="Arial" pitchFamily="34" charset="0"/>
              </a:rPr>
              <a:t>li</a:t>
            </a:r>
            <a:r>
              <a:rPr lang="it-IT" sz="1600" b="1" spc="-15" dirty="0" smtClean="0">
                <a:latin typeface="Arial" pitchFamily="34" charset="0"/>
                <a:ea typeface="Times New Roman"/>
                <a:cs typeface="Arial" pitchFamily="34" charset="0"/>
              </a:rPr>
              <a:t>n</a:t>
            </a:r>
            <a:r>
              <a:rPr lang="it-IT" sz="1600" b="1" spc="10" dirty="0" smtClean="0">
                <a:latin typeface="Arial" pitchFamily="34" charset="0"/>
                <a:ea typeface="Times New Roman"/>
                <a:cs typeface="Arial" pitchFamily="34" charset="0"/>
              </a:rPr>
              <a:t>e</a:t>
            </a:r>
            <a:r>
              <a:rPr lang="it-IT" sz="1600" b="1" dirty="0" smtClean="0">
                <a:latin typeface="Arial" pitchFamily="34" charset="0"/>
                <a:ea typeface="Times New Roman"/>
                <a:cs typeface="Arial" pitchFamily="34" charset="0"/>
              </a:rPr>
              <a:t>a </a:t>
            </a:r>
            <a:r>
              <a:rPr lang="it-IT" sz="1600" b="1" spc="270" dirty="0" smtClean="0">
                <a:latin typeface="Arial" pitchFamily="34" charset="0"/>
                <a:ea typeface="Times New Roman"/>
                <a:cs typeface="Arial" pitchFamily="34" charset="0"/>
              </a:rPr>
              <a:t> </a:t>
            </a:r>
            <a:r>
              <a:rPr lang="it-IT" sz="1600" b="1" spc="-15" dirty="0" smtClean="0">
                <a:latin typeface="Arial" pitchFamily="34" charset="0"/>
                <a:ea typeface="Times New Roman"/>
                <a:cs typeface="Arial" pitchFamily="34" charset="0"/>
              </a:rPr>
              <a:t>g</a:t>
            </a:r>
            <a:r>
              <a:rPr lang="it-IT" sz="1600" b="1" spc="-5" dirty="0" smtClean="0">
                <a:latin typeface="Arial" pitchFamily="34" charset="0"/>
                <a:ea typeface="Times New Roman"/>
                <a:cs typeface="Arial" pitchFamily="34" charset="0"/>
              </a:rPr>
              <a:t>l</a:t>
            </a:r>
            <a:r>
              <a:rPr lang="it-IT" sz="1600" b="1" dirty="0" smtClean="0">
                <a:latin typeface="Arial" pitchFamily="34" charset="0"/>
                <a:ea typeface="Times New Roman"/>
                <a:cs typeface="Arial" pitchFamily="34" charset="0"/>
              </a:rPr>
              <a:t>i </a:t>
            </a:r>
            <a:r>
              <a:rPr lang="it-IT" sz="1600" b="1" spc="225" dirty="0" smtClean="0">
                <a:latin typeface="Arial" pitchFamily="34" charset="0"/>
                <a:ea typeface="Times New Roman"/>
                <a:cs typeface="Arial" pitchFamily="34" charset="0"/>
              </a:rPr>
              <a:t> </a:t>
            </a:r>
            <a:r>
              <a:rPr lang="it-IT" sz="1600" b="1" spc="10" dirty="0" smtClean="0">
                <a:latin typeface="Arial" pitchFamily="34" charset="0"/>
                <a:ea typeface="Times New Roman"/>
                <a:cs typeface="Arial" pitchFamily="34" charset="0"/>
              </a:rPr>
              <a:t>e</a:t>
            </a:r>
            <a:r>
              <a:rPr lang="it-IT" sz="1600" b="1" spc="-5" dirty="0" smtClean="0">
                <a:latin typeface="Arial" pitchFamily="34" charset="0"/>
                <a:ea typeface="Times New Roman"/>
                <a:cs typeface="Arial" pitchFamily="34" charset="0"/>
              </a:rPr>
              <a:t>l</a:t>
            </a:r>
            <a:r>
              <a:rPr lang="it-IT" sz="1600" b="1" spc="85" dirty="0" smtClean="0">
                <a:latin typeface="Arial" pitchFamily="34" charset="0"/>
                <a:ea typeface="Times New Roman"/>
                <a:cs typeface="Arial" pitchFamily="34" charset="0"/>
              </a:rPr>
              <a:t>e</a:t>
            </a:r>
            <a:r>
              <a:rPr lang="it-IT" sz="1600" b="1" dirty="0" smtClean="0">
                <a:latin typeface="Arial" pitchFamily="34" charset="0"/>
                <a:ea typeface="Times New Roman"/>
                <a:cs typeface="Arial" pitchFamily="34" charset="0"/>
              </a:rPr>
              <a:t>m</a:t>
            </a:r>
            <a:r>
              <a:rPr lang="it-IT" sz="1600" b="1" spc="10" dirty="0" smtClean="0">
                <a:latin typeface="Arial" pitchFamily="34" charset="0"/>
                <a:ea typeface="Times New Roman"/>
                <a:cs typeface="Arial" pitchFamily="34" charset="0"/>
              </a:rPr>
              <a:t>e</a:t>
            </a:r>
            <a:r>
              <a:rPr lang="it-IT" sz="1600" b="1" spc="60" dirty="0" smtClean="0">
                <a:latin typeface="Arial" pitchFamily="34" charset="0"/>
                <a:ea typeface="Times New Roman"/>
                <a:cs typeface="Arial" pitchFamily="34" charset="0"/>
              </a:rPr>
              <a:t>n</a:t>
            </a:r>
            <a:r>
              <a:rPr lang="it-IT" sz="1600" b="1" spc="-5" dirty="0" smtClean="0">
                <a:latin typeface="Arial" pitchFamily="34" charset="0"/>
                <a:ea typeface="Times New Roman"/>
                <a:cs typeface="Arial" pitchFamily="34" charset="0"/>
              </a:rPr>
              <a:t>t</a:t>
            </a:r>
            <a:r>
              <a:rPr lang="it-IT" sz="1600" b="1" dirty="0" smtClean="0">
                <a:latin typeface="Arial" pitchFamily="34" charset="0"/>
                <a:ea typeface="Times New Roman"/>
                <a:cs typeface="Arial" pitchFamily="34" charset="0"/>
              </a:rPr>
              <a:t>i </a:t>
            </a:r>
            <a:r>
              <a:rPr lang="it-IT" sz="1600" b="1" spc="300" dirty="0" smtClean="0">
                <a:latin typeface="Arial" pitchFamily="34" charset="0"/>
                <a:ea typeface="Times New Roman"/>
                <a:cs typeface="Arial" pitchFamily="34" charset="0"/>
              </a:rPr>
              <a:t> </a:t>
            </a:r>
            <a:r>
              <a:rPr lang="it-IT" sz="1600" b="1" spc="10" dirty="0" smtClean="0">
                <a:latin typeface="Arial" pitchFamily="34" charset="0"/>
                <a:ea typeface="Times New Roman"/>
                <a:cs typeface="Arial" pitchFamily="34" charset="0"/>
              </a:rPr>
              <a:t>co</a:t>
            </a:r>
            <a:r>
              <a:rPr lang="it-IT" sz="1600" b="1" dirty="0" smtClean="0">
                <a:latin typeface="Arial" pitchFamily="34" charset="0"/>
                <a:ea typeface="Times New Roman"/>
                <a:cs typeface="Arial" pitchFamily="34" charset="0"/>
              </a:rPr>
              <a:t>m</a:t>
            </a:r>
            <a:r>
              <a:rPr lang="it-IT" sz="1600" b="1" spc="-15" dirty="0" smtClean="0">
                <a:latin typeface="Arial" pitchFamily="34" charset="0"/>
                <a:ea typeface="Times New Roman"/>
                <a:cs typeface="Arial" pitchFamily="34" charset="0"/>
              </a:rPr>
              <a:t>u</a:t>
            </a:r>
            <a:r>
              <a:rPr lang="it-IT" sz="1600" b="1" spc="60" dirty="0" smtClean="0">
                <a:latin typeface="Arial" pitchFamily="34" charset="0"/>
                <a:ea typeface="Times New Roman"/>
                <a:cs typeface="Arial" pitchFamily="34" charset="0"/>
              </a:rPr>
              <a:t>n</a:t>
            </a:r>
            <a:r>
              <a:rPr lang="it-IT" sz="1600" b="1" dirty="0" smtClean="0">
                <a:latin typeface="Arial" pitchFamily="34" charset="0"/>
                <a:ea typeface="Times New Roman"/>
                <a:cs typeface="Arial" pitchFamily="34" charset="0"/>
              </a:rPr>
              <a:t>i </a:t>
            </a:r>
            <a:r>
              <a:rPr lang="it-IT" sz="1600" b="1" spc="280" dirty="0" smtClean="0">
                <a:latin typeface="Arial" pitchFamily="34" charset="0"/>
                <a:ea typeface="Times New Roman"/>
                <a:cs typeface="Arial" pitchFamily="34" charset="0"/>
              </a:rPr>
              <a:t> </a:t>
            </a:r>
            <a:r>
              <a:rPr lang="it-IT" sz="1600" b="1" spc="-35" dirty="0" smtClean="0">
                <a:latin typeface="Arial" pitchFamily="34" charset="0"/>
                <a:ea typeface="Times New Roman"/>
                <a:cs typeface="Arial" pitchFamily="34" charset="0"/>
              </a:rPr>
              <a:t>r</a:t>
            </a:r>
            <a:r>
              <a:rPr lang="it-IT" sz="1600" b="1" spc="10" dirty="0" smtClean="0">
                <a:latin typeface="Arial" pitchFamily="34" charset="0"/>
                <a:ea typeface="Times New Roman"/>
                <a:cs typeface="Arial" pitchFamily="34" charset="0"/>
              </a:rPr>
              <a:t>e</a:t>
            </a:r>
            <a:r>
              <a:rPr lang="it-IT" sz="1600" b="1" spc="-5" dirty="0" smtClean="0">
                <a:latin typeface="Arial" pitchFamily="34" charset="0"/>
                <a:ea typeface="Times New Roman"/>
                <a:cs typeface="Arial" pitchFamily="34" charset="0"/>
              </a:rPr>
              <a:t>l</a:t>
            </a:r>
            <a:r>
              <a:rPr lang="it-IT" sz="1600" b="1" spc="55" dirty="0" smtClean="0">
                <a:latin typeface="Arial" pitchFamily="34" charset="0"/>
                <a:ea typeface="Times New Roman"/>
                <a:cs typeface="Arial" pitchFamily="34" charset="0"/>
              </a:rPr>
              <a:t>a</a:t>
            </a:r>
            <a:r>
              <a:rPr lang="it-IT" sz="1600" b="1" spc="-5" dirty="0" smtClean="0">
                <a:latin typeface="Arial" pitchFamily="34" charset="0"/>
                <a:ea typeface="Times New Roman"/>
                <a:cs typeface="Arial" pitchFamily="34" charset="0"/>
              </a:rPr>
              <a:t>ti</a:t>
            </a:r>
            <a:r>
              <a:rPr lang="it-IT" sz="1600" b="1" spc="35" dirty="0" smtClean="0">
                <a:latin typeface="Arial" pitchFamily="34" charset="0"/>
                <a:ea typeface="Times New Roman"/>
                <a:cs typeface="Arial" pitchFamily="34" charset="0"/>
              </a:rPr>
              <a:t>v</a:t>
            </a:r>
            <a:r>
              <a:rPr lang="it-IT" sz="1600" b="1" dirty="0" smtClean="0">
                <a:latin typeface="Arial" pitchFamily="34" charset="0"/>
                <a:ea typeface="Times New Roman"/>
                <a:cs typeface="Arial" pitchFamily="34" charset="0"/>
              </a:rPr>
              <a:t>i </a:t>
            </a:r>
            <a:r>
              <a:rPr lang="it-IT" sz="1600" b="1" spc="280" dirty="0" smtClean="0">
                <a:latin typeface="Arial" pitchFamily="34" charset="0"/>
                <a:ea typeface="Times New Roman"/>
                <a:cs typeface="Arial" pitchFamily="34" charset="0"/>
              </a:rPr>
              <a:t> </a:t>
            </a:r>
            <a:r>
              <a:rPr lang="it-IT" sz="1600" b="1" spc="-15" dirty="0" smtClean="0">
                <a:latin typeface="Arial" pitchFamily="34" charset="0"/>
                <a:ea typeface="Times New Roman"/>
                <a:cs typeface="Arial" pitchFamily="34" charset="0"/>
              </a:rPr>
              <a:t>a</a:t>
            </a:r>
            <a:r>
              <a:rPr lang="it-IT" sz="1600" b="1" spc="-5" dirty="0" smtClean="0">
                <a:latin typeface="Arial" pitchFamily="34" charset="0"/>
                <a:ea typeface="Times New Roman"/>
                <a:cs typeface="Arial" pitchFamily="34" charset="0"/>
              </a:rPr>
              <a:t>ll</a:t>
            </a:r>
            <a:r>
              <a:rPr lang="it-IT" sz="1600" b="1" dirty="0" smtClean="0">
                <a:latin typeface="Arial" pitchFamily="34" charset="0"/>
                <a:ea typeface="Times New Roman"/>
                <a:cs typeface="Arial" pitchFamily="34" charset="0"/>
              </a:rPr>
              <a:t>a </a:t>
            </a:r>
            <a:r>
              <a:rPr lang="it-IT" sz="1600" b="1" spc="-15" dirty="0" smtClean="0">
                <a:latin typeface="Arial" pitchFamily="34" charset="0"/>
                <a:ea typeface="Times New Roman"/>
                <a:cs typeface="Arial" pitchFamily="34" charset="0"/>
              </a:rPr>
              <a:t>p</a:t>
            </a:r>
            <a:r>
              <a:rPr lang="it-IT" sz="1600" b="1" spc="-5" dirty="0" smtClean="0">
                <a:latin typeface="Arial" pitchFamily="34" charset="0"/>
                <a:ea typeface="Times New Roman"/>
                <a:cs typeface="Arial" pitchFamily="34" charset="0"/>
              </a:rPr>
              <a:t>i</a:t>
            </a:r>
            <a:r>
              <a:rPr lang="it-IT" sz="1600" b="1" spc="-15" dirty="0" smtClean="0">
                <a:latin typeface="Arial" pitchFamily="34" charset="0"/>
                <a:ea typeface="Times New Roman"/>
                <a:cs typeface="Arial" pitchFamily="34" charset="0"/>
              </a:rPr>
              <a:t>a</a:t>
            </a:r>
            <a:r>
              <a:rPr lang="it-IT" sz="1600" b="1" spc="60" dirty="0" smtClean="0">
                <a:latin typeface="Arial" pitchFamily="34" charset="0"/>
                <a:ea typeface="Times New Roman"/>
                <a:cs typeface="Arial" pitchFamily="34" charset="0"/>
              </a:rPr>
              <a:t>n</a:t>
            </a:r>
            <a:r>
              <a:rPr lang="it-IT" sz="1600" b="1" spc="-5" dirty="0" smtClean="0">
                <a:latin typeface="Arial" pitchFamily="34" charset="0"/>
                <a:ea typeface="Times New Roman"/>
                <a:cs typeface="Arial" pitchFamily="34" charset="0"/>
              </a:rPr>
              <a:t>i</a:t>
            </a:r>
            <a:r>
              <a:rPr lang="it-IT" sz="1600" b="1" spc="15" dirty="0" smtClean="0">
                <a:latin typeface="Arial" pitchFamily="34" charset="0"/>
                <a:ea typeface="Times New Roman"/>
                <a:cs typeface="Arial" pitchFamily="34" charset="0"/>
              </a:rPr>
              <a:t>f</a:t>
            </a:r>
            <a:r>
              <a:rPr lang="it-IT" sz="1600" b="1" spc="-5" dirty="0" smtClean="0">
                <a:latin typeface="Arial" pitchFamily="34" charset="0"/>
                <a:ea typeface="Times New Roman"/>
                <a:cs typeface="Arial" pitchFamily="34" charset="0"/>
              </a:rPr>
              <a:t>i</a:t>
            </a:r>
            <a:r>
              <a:rPr lang="it-IT" sz="1600" b="1" spc="10" dirty="0" smtClean="0">
                <a:latin typeface="Arial" pitchFamily="34" charset="0"/>
                <a:ea typeface="Times New Roman"/>
                <a:cs typeface="Arial" pitchFamily="34" charset="0"/>
              </a:rPr>
              <a:t>c</a:t>
            </a:r>
            <a:r>
              <a:rPr lang="it-IT" sz="1600" b="1" spc="-15" dirty="0" smtClean="0">
                <a:latin typeface="Arial" pitchFamily="34" charset="0"/>
                <a:ea typeface="Times New Roman"/>
                <a:cs typeface="Arial" pitchFamily="34" charset="0"/>
              </a:rPr>
              <a:t>a</a:t>
            </a:r>
            <a:r>
              <a:rPr lang="it-IT" sz="1600" b="1" spc="10" dirty="0" smtClean="0">
                <a:latin typeface="Arial" pitchFamily="34" charset="0"/>
                <a:ea typeface="Times New Roman"/>
                <a:cs typeface="Arial" pitchFamily="34" charset="0"/>
              </a:rPr>
              <a:t>z</a:t>
            </a:r>
            <a:r>
              <a:rPr lang="it-IT" sz="1600" b="1" spc="70" dirty="0" smtClean="0">
                <a:latin typeface="Arial" pitchFamily="34" charset="0"/>
                <a:ea typeface="Times New Roman"/>
                <a:cs typeface="Arial" pitchFamily="34" charset="0"/>
              </a:rPr>
              <a:t>i</a:t>
            </a:r>
            <a:r>
              <a:rPr lang="it-IT" sz="1600" b="1" spc="10" dirty="0" smtClean="0">
                <a:latin typeface="Arial" pitchFamily="34" charset="0"/>
                <a:ea typeface="Times New Roman"/>
                <a:cs typeface="Arial" pitchFamily="34" charset="0"/>
              </a:rPr>
              <a:t>o</a:t>
            </a:r>
            <a:r>
              <a:rPr lang="it-IT" sz="1600" b="1" spc="-15" dirty="0" smtClean="0">
                <a:latin typeface="Arial" pitchFamily="34" charset="0"/>
                <a:ea typeface="Times New Roman"/>
                <a:cs typeface="Arial" pitchFamily="34" charset="0"/>
              </a:rPr>
              <a:t>n</a:t>
            </a:r>
            <a:r>
              <a:rPr lang="it-IT" sz="1600" b="1" dirty="0" smtClean="0">
                <a:latin typeface="Arial" pitchFamily="34" charset="0"/>
                <a:ea typeface="Times New Roman"/>
                <a:cs typeface="Arial" pitchFamily="34" charset="0"/>
              </a:rPr>
              <a:t>e</a:t>
            </a:r>
            <a:r>
              <a:rPr lang="it-IT" sz="1600" b="1" spc="275" dirty="0" smtClean="0">
                <a:latin typeface="Arial" pitchFamily="34" charset="0"/>
                <a:ea typeface="Times New Roman"/>
                <a:cs typeface="Arial" pitchFamily="34" charset="0"/>
              </a:rPr>
              <a:t> </a:t>
            </a:r>
            <a:r>
              <a:rPr lang="it-IT" sz="1600" b="1" dirty="0" smtClean="0">
                <a:latin typeface="Arial" pitchFamily="34" charset="0"/>
                <a:ea typeface="Times New Roman"/>
                <a:cs typeface="Arial" pitchFamily="34" charset="0"/>
              </a:rPr>
              <a:t>e</a:t>
            </a:r>
            <a:r>
              <a:rPr lang="it-IT" sz="1600" b="1" spc="120" dirty="0" smtClean="0">
                <a:latin typeface="Arial" pitchFamily="34" charset="0"/>
                <a:ea typeface="Times New Roman"/>
                <a:cs typeface="Arial" pitchFamily="34" charset="0"/>
              </a:rPr>
              <a:t> </a:t>
            </a:r>
            <a:r>
              <a:rPr lang="it-IT" sz="1600" b="1" spc="-15" dirty="0" smtClean="0">
                <a:latin typeface="Arial" pitchFamily="34" charset="0"/>
                <a:ea typeface="Times New Roman"/>
                <a:cs typeface="Arial" pitchFamily="34" charset="0"/>
              </a:rPr>
              <a:t>a</a:t>
            </a:r>
            <a:r>
              <a:rPr lang="it-IT" sz="1600" b="1" spc="70" dirty="0" smtClean="0">
                <a:latin typeface="Arial" pitchFamily="34" charset="0"/>
                <a:ea typeface="Times New Roman"/>
                <a:cs typeface="Arial" pitchFamily="34" charset="0"/>
              </a:rPr>
              <a:t>l</a:t>
            </a:r>
            <a:r>
              <a:rPr lang="it-IT" sz="1600" b="1" spc="-5" dirty="0" smtClean="0">
                <a:latin typeface="Arial" pitchFamily="34" charset="0"/>
                <a:ea typeface="Times New Roman"/>
                <a:cs typeface="Arial" pitchFamily="34" charset="0"/>
              </a:rPr>
              <a:t>l</a:t>
            </a:r>
            <a:r>
              <a:rPr lang="it-IT" sz="1600" b="1" dirty="0" smtClean="0">
                <a:latin typeface="Arial" pitchFamily="34" charset="0"/>
                <a:ea typeface="Times New Roman"/>
                <a:cs typeface="Arial" pitchFamily="34" charset="0"/>
              </a:rPr>
              <a:t>a</a:t>
            </a:r>
            <a:r>
              <a:rPr lang="it-IT" sz="1600" b="1" spc="130" dirty="0" smtClean="0">
                <a:latin typeface="Arial" pitchFamily="34" charset="0"/>
                <a:ea typeface="Times New Roman"/>
                <a:cs typeface="Arial" pitchFamily="34" charset="0"/>
              </a:rPr>
              <a:t> </a:t>
            </a:r>
            <a:r>
              <a:rPr lang="it-IT" sz="1600" b="1" spc="55" dirty="0" smtClean="0">
                <a:latin typeface="Arial" pitchFamily="34" charset="0"/>
                <a:ea typeface="Times New Roman"/>
                <a:cs typeface="Arial" pitchFamily="34" charset="0"/>
              </a:rPr>
              <a:t>p</a:t>
            </a:r>
            <a:r>
              <a:rPr lang="it-IT" sz="1600" b="1" spc="-35" dirty="0" smtClean="0">
                <a:latin typeface="Arial" pitchFamily="34" charset="0"/>
                <a:ea typeface="Times New Roman"/>
                <a:cs typeface="Arial" pitchFamily="34" charset="0"/>
              </a:rPr>
              <a:t>r</a:t>
            </a:r>
            <a:r>
              <a:rPr lang="it-IT" sz="1600" b="1" spc="85" dirty="0" smtClean="0">
                <a:latin typeface="Arial" pitchFamily="34" charset="0"/>
                <a:ea typeface="Times New Roman"/>
                <a:cs typeface="Arial" pitchFamily="34" charset="0"/>
              </a:rPr>
              <a:t>o</a:t>
            </a:r>
            <a:r>
              <a:rPr lang="it-IT" sz="1600" b="1" spc="-15" dirty="0" smtClean="0">
                <a:latin typeface="Arial" pitchFamily="34" charset="0"/>
                <a:ea typeface="Times New Roman"/>
                <a:cs typeface="Arial" pitchFamily="34" charset="0"/>
              </a:rPr>
              <a:t>g</a:t>
            </a:r>
            <a:r>
              <a:rPr lang="it-IT" sz="1600" b="1" spc="40" dirty="0" smtClean="0">
                <a:latin typeface="Arial" pitchFamily="34" charset="0"/>
                <a:ea typeface="Times New Roman"/>
                <a:cs typeface="Arial" pitchFamily="34" charset="0"/>
              </a:rPr>
              <a:t>r</a:t>
            </a:r>
            <a:r>
              <a:rPr lang="it-IT" sz="1600" b="1" spc="-15" dirty="0" smtClean="0">
                <a:latin typeface="Arial" pitchFamily="34" charset="0"/>
                <a:ea typeface="Times New Roman"/>
                <a:cs typeface="Arial" pitchFamily="34" charset="0"/>
              </a:rPr>
              <a:t>a</a:t>
            </a:r>
            <a:r>
              <a:rPr lang="it-IT" sz="1600" b="1" dirty="0" smtClean="0">
                <a:latin typeface="Arial" pitchFamily="34" charset="0"/>
                <a:ea typeface="Times New Roman"/>
                <a:cs typeface="Arial" pitchFamily="34" charset="0"/>
              </a:rPr>
              <a:t>m</a:t>
            </a:r>
            <a:r>
              <a:rPr lang="it-IT" sz="1600" b="1" spc="75" dirty="0" smtClean="0">
                <a:latin typeface="Arial" pitchFamily="34" charset="0"/>
                <a:ea typeface="Times New Roman"/>
                <a:cs typeface="Arial" pitchFamily="34" charset="0"/>
              </a:rPr>
              <a:t>m</a:t>
            </a:r>
            <a:r>
              <a:rPr lang="it-IT" sz="1600" b="1" spc="-15" dirty="0" smtClean="0">
                <a:latin typeface="Arial" pitchFamily="34" charset="0"/>
                <a:ea typeface="Times New Roman"/>
                <a:cs typeface="Arial" pitchFamily="34" charset="0"/>
              </a:rPr>
              <a:t>a</a:t>
            </a:r>
            <a:r>
              <a:rPr lang="it-IT" sz="1600" b="1" spc="10" dirty="0" smtClean="0">
                <a:latin typeface="Arial" pitchFamily="34" charset="0"/>
                <a:ea typeface="Times New Roman"/>
                <a:cs typeface="Arial" pitchFamily="34" charset="0"/>
              </a:rPr>
              <a:t>z</a:t>
            </a:r>
            <a:r>
              <a:rPr lang="it-IT" sz="1600" b="1" spc="-5" dirty="0" smtClean="0">
                <a:latin typeface="Arial" pitchFamily="34" charset="0"/>
                <a:ea typeface="Times New Roman"/>
                <a:cs typeface="Arial" pitchFamily="34" charset="0"/>
              </a:rPr>
              <a:t>i</a:t>
            </a:r>
            <a:r>
              <a:rPr lang="it-IT" sz="1600" b="1" spc="10" dirty="0" smtClean="0">
                <a:latin typeface="Arial" pitchFamily="34" charset="0"/>
                <a:ea typeface="Times New Roman"/>
                <a:cs typeface="Arial" pitchFamily="34" charset="0"/>
              </a:rPr>
              <a:t>o</a:t>
            </a:r>
            <a:r>
              <a:rPr lang="it-IT" sz="1600" b="1" spc="60" dirty="0" smtClean="0">
                <a:latin typeface="Arial" pitchFamily="34" charset="0"/>
                <a:ea typeface="Times New Roman"/>
                <a:cs typeface="Arial" pitchFamily="34" charset="0"/>
              </a:rPr>
              <a:t>n</a:t>
            </a:r>
            <a:r>
              <a:rPr lang="it-IT" sz="1600" b="1" dirty="0" smtClean="0">
                <a:latin typeface="Arial" pitchFamily="34" charset="0"/>
                <a:ea typeface="Times New Roman"/>
                <a:cs typeface="Arial" pitchFamily="34" charset="0"/>
              </a:rPr>
              <a:t>e</a:t>
            </a:r>
            <a:r>
              <a:rPr lang="it-IT" sz="1600" b="1" spc="315" dirty="0" smtClean="0">
                <a:latin typeface="Arial" pitchFamily="34" charset="0"/>
                <a:ea typeface="Times New Roman"/>
                <a:cs typeface="Arial" pitchFamily="34" charset="0"/>
              </a:rPr>
              <a:t> </a:t>
            </a:r>
            <a:r>
              <a:rPr lang="it-IT" sz="1600" b="1" spc="35" dirty="0" smtClean="0">
                <a:latin typeface="Arial" pitchFamily="34" charset="0"/>
                <a:ea typeface="Times New Roman"/>
                <a:cs typeface="Arial" pitchFamily="34" charset="0"/>
              </a:rPr>
              <a:t>s</a:t>
            </a:r>
            <a:r>
              <a:rPr lang="it-IT" sz="1600" b="1" spc="-5" dirty="0" smtClean="0">
                <a:latin typeface="Arial" pitchFamily="34" charset="0"/>
                <a:ea typeface="Times New Roman"/>
                <a:cs typeface="Arial" pitchFamily="34" charset="0"/>
              </a:rPr>
              <a:t>t</a:t>
            </a:r>
            <a:r>
              <a:rPr lang="it-IT" sz="1600" b="1" spc="-35" dirty="0" smtClean="0">
                <a:latin typeface="Arial" pitchFamily="34" charset="0"/>
                <a:ea typeface="Times New Roman"/>
                <a:cs typeface="Arial" pitchFamily="34" charset="0"/>
              </a:rPr>
              <a:t>r</a:t>
            </a:r>
            <a:r>
              <a:rPr lang="it-IT" sz="1600" b="1" spc="55" dirty="0" smtClean="0">
                <a:latin typeface="Arial" pitchFamily="34" charset="0"/>
                <a:ea typeface="Times New Roman"/>
                <a:cs typeface="Arial" pitchFamily="34" charset="0"/>
              </a:rPr>
              <a:t>a</a:t>
            </a:r>
            <a:r>
              <a:rPr lang="it-IT" sz="1600" b="1" spc="-85" dirty="0" smtClean="0">
                <a:latin typeface="Arial" pitchFamily="34" charset="0"/>
                <a:ea typeface="Times New Roman"/>
                <a:cs typeface="Arial" pitchFamily="34" charset="0"/>
              </a:rPr>
              <a:t>t</a:t>
            </a:r>
            <a:r>
              <a:rPr lang="it-IT" sz="1600" b="1" spc="85" dirty="0" smtClean="0">
                <a:latin typeface="Arial" pitchFamily="34" charset="0"/>
                <a:ea typeface="Times New Roman"/>
                <a:cs typeface="Arial" pitchFamily="34" charset="0"/>
              </a:rPr>
              <a:t>e</a:t>
            </a:r>
            <a:r>
              <a:rPr lang="it-IT" sz="1600" b="1" spc="-15" dirty="0" smtClean="0">
                <a:latin typeface="Arial" pitchFamily="34" charset="0"/>
                <a:ea typeface="Times New Roman"/>
                <a:cs typeface="Arial" pitchFamily="34" charset="0"/>
              </a:rPr>
              <a:t>g</a:t>
            </a:r>
            <a:r>
              <a:rPr lang="it-IT" sz="1600" b="1" spc="-5" dirty="0" smtClean="0">
                <a:latin typeface="Arial" pitchFamily="34" charset="0"/>
                <a:ea typeface="Times New Roman"/>
                <a:cs typeface="Arial" pitchFamily="34" charset="0"/>
              </a:rPr>
              <a:t>i</a:t>
            </a:r>
            <a:r>
              <a:rPr lang="it-IT" sz="1600" b="1" spc="85" dirty="0" smtClean="0">
                <a:latin typeface="Arial" pitchFamily="34" charset="0"/>
                <a:ea typeface="Times New Roman"/>
                <a:cs typeface="Arial" pitchFamily="34" charset="0"/>
              </a:rPr>
              <a:t>c</a:t>
            </a:r>
            <a:r>
              <a:rPr lang="it-IT" sz="1600" b="1" spc="-15" dirty="0" smtClean="0">
                <a:latin typeface="Arial" pitchFamily="34" charset="0"/>
                <a:ea typeface="Times New Roman"/>
                <a:cs typeface="Arial" pitchFamily="34" charset="0"/>
              </a:rPr>
              <a:t>a</a:t>
            </a:r>
            <a:r>
              <a:rPr lang="it-IT" sz="1600" b="1" dirty="0" smtClean="0">
                <a:latin typeface="Arial" pitchFamily="34" charset="0"/>
                <a:ea typeface="Times New Roman"/>
                <a:cs typeface="Arial" pitchFamily="34" charset="0"/>
              </a:rPr>
              <a:t>,</a:t>
            </a:r>
            <a:r>
              <a:rPr lang="it-IT" sz="1600" b="1" spc="245" dirty="0" smtClean="0">
                <a:latin typeface="Arial" pitchFamily="34" charset="0"/>
                <a:ea typeface="Times New Roman"/>
                <a:cs typeface="Arial" pitchFamily="34" charset="0"/>
              </a:rPr>
              <a:t> </a:t>
            </a:r>
            <a:r>
              <a:rPr lang="it-IT" sz="1600" b="1" spc="-15" dirty="0" smtClean="0">
                <a:latin typeface="Arial" pitchFamily="34" charset="0"/>
                <a:ea typeface="Times New Roman"/>
                <a:cs typeface="Arial" pitchFamily="34" charset="0"/>
              </a:rPr>
              <a:t>g</a:t>
            </a:r>
            <a:r>
              <a:rPr lang="it-IT" sz="1600" b="1" spc="-5" dirty="0" smtClean="0">
                <a:latin typeface="Arial" pitchFamily="34" charset="0"/>
                <a:ea typeface="Times New Roman"/>
                <a:cs typeface="Arial" pitchFamily="34" charset="0"/>
              </a:rPr>
              <a:t>l</a:t>
            </a:r>
            <a:r>
              <a:rPr lang="it-IT" sz="1600" b="1" dirty="0" smtClean="0">
                <a:latin typeface="Arial" pitchFamily="34" charset="0"/>
                <a:ea typeface="Times New Roman"/>
                <a:cs typeface="Arial" pitchFamily="34" charset="0"/>
              </a:rPr>
              <a:t>i</a:t>
            </a:r>
            <a:r>
              <a:rPr lang="it-IT" sz="1600" b="1" spc="125" dirty="0" smtClean="0">
                <a:latin typeface="Arial" pitchFamily="34" charset="0"/>
                <a:ea typeface="Times New Roman"/>
                <a:cs typeface="Arial" pitchFamily="34" charset="0"/>
              </a:rPr>
              <a:t> </a:t>
            </a:r>
            <a:r>
              <a:rPr lang="it-IT" sz="1600" b="1" spc="85" dirty="0" smtClean="0">
                <a:latin typeface="Arial" pitchFamily="34" charset="0"/>
                <a:ea typeface="Times New Roman"/>
                <a:cs typeface="Arial" pitchFamily="34" charset="0"/>
              </a:rPr>
              <a:t>o</a:t>
            </a:r>
            <a:r>
              <a:rPr lang="it-IT" sz="1600" b="1" spc="-15" dirty="0" smtClean="0">
                <a:latin typeface="Arial" pitchFamily="34" charset="0"/>
                <a:ea typeface="Times New Roman"/>
                <a:cs typeface="Arial" pitchFamily="34" charset="0"/>
              </a:rPr>
              <a:t>b</a:t>
            </a:r>
            <a:r>
              <a:rPr lang="it-IT" sz="1600" b="1" spc="-5" dirty="0" smtClean="0">
                <a:latin typeface="Arial" pitchFamily="34" charset="0"/>
                <a:ea typeface="Times New Roman"/>
                <a:cs typeface="Arial" pitchFamily="34" charset="0"/>
              </a:rPr>
              <a:t>i</a:t>
            </a:r>
            <a:r>
              <a:rPr lang="it-IT" sz="1600" b="1" spc="85" dirty="0" smtClean="0">
                <a:latin typeface="Arial" pitchFamily="34" charset="0"/>
                <a:ea typeface="Times New Roman"/>
                <a:cs typeface="Arial" pitchFamily="34" charset="0"/>
              </a:rPr>
              <a:t>e</a:t>
            </a:r>
            <a:r>
              <a:rPr lang="it-IT" sz="1600" b="1" spc="-5" dirty="0" smtClean="0">
                <a:latin typeface="Arial" pitchFamily="34" charset="0"/>
                <a:ea typeface="Times New Roman"/>
                <a:cs typeface="Arial" pitchFamily="34" charset="0"/>
              </a:rPr>
              <a:t>t</a:t>
            </a:r>
            <a:r>
              <a:rPr lang="it-IT" sz="1600" b="1" spc="-85" dirty="0" smtClean="0">
                <a:latin typeface="Arial" pitchFamily="34" charset="0"/>
                <a:ea typeface="Times New Roman"/>
                <a:cs typeface="Arial" pitchFamily="34" charset="0"/>
              </a:rPr>
              <a:t>t</a:t>
            </a:r>
            <a:r>
              <a:rPr lang="it-IT" sz="1600" b="1" spc="-5" dirty="0" smtClean="0">
                <a:latin typeface="Arial" pitchFamily="34" charset="0"/>
                <a:ea typeface="Times New Roman"/>
                <a:cs typeface="Arial" pitchFamily="34" charset="0"/>
              </a:rPr>
              <a:t>i</a:t>
            </a:r>
            <a:r>
              <a:rPr lang="it-IT" sz="1600" b="1" spc="35" dirty="0" smtClean="0">
                <a:latin typeface="Arial" pitchFamily="34" charset="0"/>
                <a:ea typeface="Times New Roman"/>
                <a:cs typeface="Arial" pitchFamily="34" charset="0"/>
              </a:rPr>
              <a:t>v</a:t>
            </a:r>
            <a:r>
              <a:rPr lang="it-IT" sz="1600" b="1" dirty="0" smtClean="0">
                <a:latin typeface="Arial" pitchFamily="34" charset="0"/>
                <a:ea typeface="Times New Roman"/>
                <a:cs typeface="Arial" pitchFamily="34" charset="0"/>
              </a:rPr>
              <a:t>i</a:t>
            </a:r>
            <a:r>
              <a:rPr lang="it-IT" sz="1600" b="1" spc="265" dirty="0" smtClean="0">
                <a:latin typeface="Arial" pitchFamily="34" charset="0"/>
                <a:ea typeface="Times New Roman"/>
                <a:cs typeface="Arial" pitchFamily="34" charset="0"/>
              </a:rPr>
              <a:t> </a:t>
            </a:r>
            <a:r>
              <a:rPr lang="it-IT" sz="1600" b="1" spc="-85" dirty="0" smtClean="0">
                <a:latin typeface="Arial" pitchFamily="34" charset="0"/>
                <a:ea typeface="Times New Roman"/>
                <a:cs typeface="Arial" pitchFamily="34" charset="0"/>
              </a:rPr>
              <a:t>t</a:t>
            </a:r>
            <a:r>
              <a:rPr lang="it-IT" sz="1600" b="1" spc="85" dirty="0" smtClean="0">
                <a:latin typeface="Arial" pitchFamily="34" charset="0"/>
                <a:ea typeface="Times New Roman"/>
                <a:cs typeface="Arial" pitchFamily="34" charset="0"/>
              </a:rPr>
              <a:t>e</a:t>
            </a:r>
            <a:r>
              <a:rPr lang="it-IT" sz="1600" b="1" dirty="0" smtClean="0">
                <a:latin typeface="Arial" pitchFamily="34" charset="0"/>
                <a:ea typeface="Times New Roman"/>
                <a:cs typeface="Arial" pitchFamily="34" charset="0"/>
              </a:rPr>
              <a:t>m</a:t>
            </a:r>
            <a:r>
              <a:rPr lang="it-IT" sz="1600" b="1" spc="60" dirty="0" smtClean="0">
                <a:latin typeface="Arial" pitchFamily="34" charset="0"/>
                <a:ea typeface="Times New Roman"/>
                <a:cs typeface="Arial" pitchFamily="34" charset="0"/>
              </a:rPr>
              <a:t>a</a:t>
            </a:r>
            <a:r>
              <a:rPr lang="it-IT" sz="1600" b="1" spc="-85" dirty="0" smtClean="0">
                <a:latin typeface="Arial" pitchFamily="34" charset="0"/>
                <a:ea typeface="Times New Roman"/>
                <a:cs typeface="Arial" pitchFamily="34" charset="0"/>
              </a:rPr>
              <a:t>t</a:t>
            </a:r>
            <a:r>
              <a:rPr lang="it-IT" sz="1600" b="1" spc="70" dirty="0" smtClean="0">
                <a:latin typeface="Arial" pitchFamily="34" charset="0"/>
                <a:ea typeface="Times New Roman"/>
                <a:cs typeface="Arial" pitchFamily="34" charset="0"/>
              </a:rPr>
              <a:t>i</a:t>
            </a:r>
            <a:r>
              <a:rPr lang="it-IT" sz="1600" b="1" spc="10" dirty="0" smtClean="0">
                <a:latin typeface="Arial" pitchFamily="34" charset="0"/>
                <a:ea typeface="Times New Roman"/>
                <a:cs typeface="Arial" pitchFamily="34" charset="0"/>
              </a:rPr>
              <a:t>c</a:t>
            </a:r>
            <a:r>
              <a:rPr lang="it-IT" sz="1600" b="1" dirty="0" smtClean="0">
                <a:latin typeface="Arial" pitchFamily="34" charset="0"/>
                <a:ea typeface="Times New Roman"/>
                <a:cs typeface="Arial" pitchFamily="34" charset="0"/>
              </a:rPr>
              <a:t>i</a:t>
            </a:r>
            <a:r>
              <a:rPr lang="it-IT" sz="1600" b="1" spc="195" dirty="0" smtClean="0">
                <a:latin typeface="Arial" pitchFamily="34" charset="0"/>
                <a:ea typeface="Times New Roman"/>
                <a:cs typeface="Arial" pitchFamily="34" charset="0"/>
              </a:rPr>
              <a:t> </a:t>
            </a:r>
            <a:r>
              <a:rPr lang="it-IT" sz="1600" b="1" spc="10" dirty="0" smtClean="0">
                <a:latin typeface="Arial" pitchFamily="34" charset="0"/>
                <a:ea typeface="Times New Roman"/>
                <a:cs typeface="Arial" pitchFamily="34" charset="0"/>
              </a:rPr>
              <a:t>co</a:t>
            </a:r>
            <a:r>
              <a:rPr lang="it-IT" sz="1600" b="1" spc="60" dirty="0" smtClean="0">
                <a:latin typeface="Arial" pitchFamily="34" charset="0"/>
                <a:ea typeface="Times New Roman"/>
                <a:cs typeface="Arial" pitchFamily="34" charset="0"/>
              </a:rPr>
              <a:t>n</a:t>
            </a:r>
            <a:r>
              <a:rPr lang="it-IT" sz="1600" b="1" spc="-15" dirty="0" smtClean="0">
                <a:latin typeface="Arial" pitchFamily="34" charset="0"/>
                <a:ea typeface="Times New Roman"/>
                <a:cs typeface="Arial" pitchFamily="34" charset="0"/>
              </a:rPr>
              <a:t>n</a:t>
            </a:r>
            <a:r>
              <a:rPr lang="it-IT" sz="1600" b="1" spc="10" dirty="0" smtClean="0">
                <a:latin typeface="Arial" pitchFamily="34" charset="0"/>
                <a:ea typeface="Times New Roman"/>
                <a:cs typeface="Arial" pitchFamily="34" charset="0"/>
              </a:rPr>
              <a:t>e</a:t>
            </a:r>
            <a:r>
              <a:rPr lang="it-IT" sz="1600" b="1" spc="35" dirty="0" smtClean="0">
                <a:latin typeface="Arial" pitchFamily="34" charset="0"/>
                <a:ea typeface="Times New Roman"/>
                <a:cs typeface="Arial" pitchFamily="34" charset="0"/>
              </a:rPr>
              <a:t>ss</a:t>
            </a:r>
            <a:r>
              <a:rPr lang="it-IT" sz="1600" b="1" dirty="0" smtClean="0">
                <a:latin typeface="Arial" pitchFamily="34" charset="0"/>
                <a:ea typeface="Times New Roman"/>
                <a:cs typeface="Arial" pitchFamily="34" charset="0"/>
              </a:rPr>
              <a:t>i</a:t>
            </a:r>
            <a:r>
              <a:rPr lang="it-IT" sz="1600" b="1" spc="200" dirty="0" smtClean="0">
                <a:latin typeface="Arial" pitchFamily="34" charset="0"/>
                <a:ea typeface="Times New Roman"/>
                <a:cs typeface="Arial" pitchFamily="34" charset="0"/>
              </a:rPr>
              <a:t> </a:t>
            </a:r>
            <a:r>
              <a:rPr lang="it-IT" sz="1600" b="1" dirty="0" smtClean="0">
                <a:latin typeface="Arial" pitchFamily="34" charset="0"/>
                <a:ea typeface="Times New Roman"/>
                <a:cs typeface="Arial" pitchFamily="34" charset="0"/>
              </a:rPr>
              <a:t>a</a:t>
            </a:r>
            <a:r>
              <a:rPr lang="it-IT" sz="1600" b="1" spc="100" dirty="0" smtClean="0">
                <a:latin typeface="Arial" pitchFamily="34" charset="0"/>
                <a:ea typeface="Times New Roman"/>
                <a:cs typeface="Arial" pitchFamily="34" charset="0"/>
              </a:rPr>
              <a:t> </a:t>
            </a:r>
            <a:r>
              <a:rPr lang="it-IT" sz="1600" b="1" spc="10" dirty="0" smtClean="0">
                <a:latin typeface="Arial" pitchFamily="34" charset="0"/>
                <a:ea typeface="Times New Roman"/>
                <a:cs typeface="Arial" pitchFamily="34" charset="0"/>
              </a:rPr>
              <a:t>E</a:t>
            </a:r>
            <a:r>
              <a:rPr lang="it-IT" sz="1600" b="1" spc="-15" dirty="0" smtClean="0">
                <a:latin typeface="Arial" pitchFamily="34" charset="0"/>
                <a:ea typeface="Times New Roman"/>
                <a:cs typeface="Arial" pitchFamily="34" charset="0"/>
              </a:rPr>
              <a:t>u</a:t>
            </a:r>
            <a:r>
              <a:rPr lang="it-IT" sz="1600" b="1" spc="-35" dirty="0" smtClean="0">
                <a:latin typeface="Arial" pitchFamily="34" charset="0"/>
                <a:ea typeface="Times New Roman"/>
                <a:cs typeface="Arial" pitchFamily="34" charset="0"/>
              </a:rPr>
              <a:t>r</a:t>
            </a:r>
            <a:r>
              <a:rPr lang="it-IT" sz="1600" b="1" spc="85" dirty="0" smtClean="0">
                <a:latin typeface="Arial" pitchFamily="34" charset="0"/>
                <a:ea typeface="Times New Roman"/>
                <a:cs typeface="Arial" pitchFamily="34" charset="0"/>
              </a:rPr>
              <a:t>o</a:t>
            </a:r>
            <a:r>
              <a:rPr lang="it-IT" sz="1600" b="1" spc="-15" dirty="0" smtClean="0">
                <a:latin typeface="Arial" pitchFamily="34" charset="0"/>
                <a:ea typeface="Times New Roman"/>
                <a:cs typeface="Arial" pitchFamily="34" charset="0"/>
              </a:rPr>
              <a:t>p</a:t>
            </a:r>
            <a:r>
              <a:rPr lang="it-IT" sz="1600" b="1" dirty="0" smtClean="0">
                <a:latin typeface="Arial" pitchFamily="34" charset="0"/>
                <a:ea typeface="Times New Roman"/>
                <a:cs typeface="Arial" pitchFamily="34" charset="0"/>
              </a:rPr>
              <a:t>a</a:t>
            </a:r>
            <a:r>
              <a:rPr lang="it-IT" sz="1600" b="1" spc="35" dirty="0" smtClean="0">
                <a:latin typeface="Arial" pitchFamily="34" charset="0"/>
                <a:ea typeface="Times New Roman"/>
                <a:cs typeface="Arial" pitchFamily="34" charset="0"/>
              </a:rPr>
              <a:t>202</a:t>
            </a:r>
            <a:r>
              <a:rPr lang="it-IT" sz="1600" b="1" spc="-35" dirty="0" smtClean="0">
                <a:latin typeface="Arial" pitchFamily="34" charset="0"/>
                <a:ea typeface="Times New Roman"/>
                <a:cs typeface="Arial" pitchFamily="34" charset="0"/>
              </a:rPr>
              <a:t>0</a:t>
            </a:r>
            <a:r>
              <a:rPr lang="it-IT" sz="1600" b="1" dirty="0" smtClean="0">
                <a:latin typeface="Arial" pitchFamily="34" charset="0"/>
                <a:ea typeface="Times New Roman"/>
                <a:cs typeface="Arial" pitchFamily="34" charset="0"/>
              </a:rPr>
              <a:t>,</a:t>
            </a:r>
            <a:r>
              <a:rPr lang="it-IT" sz="1600" b="1" spc="330" dirty="0" smtClean="0">
                <a:latin typeface="Arial" pitchFamily="34" charset="0"/>
                <a:ea typeface="Times New Roman"/>
                <a:cs typeface="Arial" pitchFamily="34" charset="0"/>
              </a:rPr>
              <a:t> </a:t>
            </a:r>
            <a:r>
              <a:rPr lang="it-IT" sz="1600" b="1" spc="10" dirty="0" smtClean="0">
                <a:latin typeface="Arial" pitchFamily="34" charset="0"/>
                <a:ea typeface="Times New Roman"/>
                <a:cs typeface="Arial" pitchFamily="34" charset="0"/>
              </a:rPr>
              <a:t>c</a:t>
            </a:r>
            <a:r>
              <a:rPr lang="it-IT" sz="1600" b="1" spc="-15" dirty="0" smtClean="0">
                <a:latin typeface="Arial" pitchFamily="34" charset="0"/>
                <a:ea typeface="Times New Roman"/>
                <a:cs typeface="Arial" pitchFamily="34" charset="0"/>
              </a:rPr>
              <a:t>h</a:t>
            </a:r>
            <a:r>
              <a:rPr lang="it-IT" sz="1600" b="1" dirty="0" smtClean="0">
                <a:latin typeface="Arial" pitchFamily="34" charset="0"/>
                <a:ea typeface="Times New Roman"/>
                <a:cs typeface="Arial" pitchFamily="34" charset="0"/>
              </a:rPr>
              <a:t>e</a:t>
            </a:r>
            <a:r>
              <a:rPr lang="it-IT" sz="1600" b="1" spc="305" dirty="0" smtClean="0">
                <a:latin typeface="Arial" pitchFamily="34" charset="0"/>
                <a:ea typeface="Times New Roman"/>
                <a:cs typeface="Arial" pitchFamily="34" charset="0"/>
              </a:rPr>
              <a:t> </a:t>
            </a:r>
            <a:r>
              <a:rPr lang="it-IT" sz="1600" b="1" spc="10" dirty="0" smtClean="0">
                <a:latin typeface="Arial" pitchFamily="34" charset="0"/>
                <a:ea typeface="Times New Roman"/>
                <a:cs typeface="Arial" pitchFamily="34" charset="0"/>
              </a:rPr>
              <a:t>co</a:t>
            </a:r>
            <a:r>
              <a:rPr lang="it-IT" sz="1600" b="1" dirty="0" smtClean="0">
                <a:latin typeface="Arial" pitchFamily="34" charset="0"/>
                <a:ea typeface="Times New Roman"/>
                <a:cs typeface="Arial" pitchFamily="34" charset="0"/>
              </a:rPr>
              <a:t>s</a:t>
            </a:r>
            <a:r>
              <a:rPr lang="it-IT" sz="1600" b="1" spc="-85" dirty="0" smtClean="0">
                <a:latin typeface="Arial" pitchFamily="34" charset="0"/>
                <a:ea typeface="Times New Roman"/>
                <a:cs typeface="Arial" pitchFamily="34" charset="0"/>
              </a:rPr>
              <a:t>t</a:t>
            </a:r>
            <a:r>
              <a:rPr lang="it-IT" sz="1600" b="1" spc="70" dirty="0" smtClean="0">
                <a:latin typeface="Arial" pitchFamily="34" charset="0"/>
                <a:ea typeface="Times New Roman"/>
                <a:cs typeface="Arial" pitchFamily="34" charset="0"/>
              </a:rPr>
              <a:t>i</a:t>
            </a:r>
            <a:r>
              <a:rPr lang="it-IT" sz="1600" b="1" spc="-85" dirty="0" smtClean="0">
                <a:latin typeface="Arial" pitchFamily="34" charset="0"/>
                <a:ea typeface="Times New Roman"/>
                <a:cs typeface="Arial" pitchFamily="34" charset="0"/>
              </a:rPr>
              <a:t>t</a:t>
            </a:r>
            <a:r>
              <a:rPr lang="it-IT" sz="1600" b="1" spc="-15" dirty="0" smtClean="0">
                <a:latin typeface="Arial" pitchFamily="34" charset="0"/>
                <a:ea typeface="Times New Roman"/>
                <a:cs typeface="Arial" pitchFamily="34" charset="0"/>
              </a:rPr>
              <a:t>u</a:t>
            </a:r>
            <a:r>
              <a:rPr lang="it-IT" sz="1600" b="1" spc="70" dirty="0" smtClean="0">
                <a:latin typeface="Arial" pitchFamily="34" charset="0"/>
                <a:ea typeface="Times New Roman"/>
                <a:cs typeface="Arial" pitchFamily="34" charset="0"/>
              </a:rPr>
              <a:t>i</a:t>
            </a:r>
            <a:r>
              <a:rPr lang="it-IT" sz="1600" b="1" spc="-35" dirty="0" smtClean="0">
                <a:latin typeface="Arial" pitchFamily="34" charset="0"/>
                <a:ea typeface="Times New Roman"/>
                <a:cs typeface="Arial" pitchFamily="34" charset="0"/>
              </a:rPr>
              <a:t>r</a:t>
            </a:r>
            <a:r>
              <a:rPr lang="it-IT" sz="1600" b="1" dirty="0" smtClean="0">
                <a:latin typeface="Arial" pitchFamily="34" charset="0"/>
                <a:ea typeface="Times New Roman"/>
                <a:cs typeface="Arial" pitchFamily="34" charset="0"/>
              </a:rPr>
              <a:t>à </a:t>
            </a:r>
            <a:r>
              <a:rPr lang="it-IT" sz="1600" b="1" spc="20" dirty="0" smtClean="0">
                <a:latin typeface="Arial" pitchFamily="34" charset="0"/>
                <a:ea typeface="Times New Roman"/>
                <a:cs typeface="Arial" pitchFamily="34" charset="0"/>
              </a:rPr>
              <a:t> </a:t>
            </a:r>
            <a:r>
              <a:rPr lang="it-IT" sz="1600" b="1" spc="-5" dirty="0" smtClean="0">
                <a:latin typeface="Arial" pitchFamily="34" charset="0"/>
                <a:ea typeface="Times New Roman"/>
                <a:cs typeface="Arial" pitchFamily="34" charset="0"/>
              </a:rPr>
              <a:t>l</a:t>
            </a:r>
            <a:r>
              <a:rPr lang="it-IT" sz="1600" b="1" dirty="0" smtClean="0">
                <a:latin typeface="Arial" pitchFamily="34" charset="0"/>
                <a:ea typeface="Times New Roman"/>
                <a:cs typeface="Arial" pitchFamily="34" charset="0"/>
              </a:rPr>
              <a:t>a</a:t>
            </a:r>
            <a:r>
              <a:rPr lang="it-IT" sz="1600" b="1" spc="320" dirty="0" smtClean="0">
                <a:latin typeface="Arial" pitchFamily="34" charset="0"/>
                <a:ea typeface="Times New Roman"/>
                <a:cs typeface="Arial" pitchFamily="34" charset="0"/>
              </a:rPr>
              <a:t> </a:t>
            </a:r>
            <a:r>
              <a:rPr lang="it-IT" sz="1600" b="1" spc="-15" dirty="0" smtClean="0">
                <a:latin typeface="Arial" pitchFamily="34" charset="0"/>
                <a:ea typeface="Times New Roman"/>
                <a:cs typeface="Arial" pitchFamily="34" charset="0"/>
              </a:rPr>
              <a:t>ba</a:t>
            </a:r>
            <a:r>
              <a:rPr lang="it-IT" sz="1600" b="1" spc="40" dirty="0" smtClean="0">
                <a:latin typeface="Arial" pitchFamily="34" charset="0"/>
                <a:ea typeface="Times New Roman"/>
                <a:cs typeface="Arial" pitchFamily="34" charset="0"/>
              </a:rPr>
              <a:t>s</a:t>
            </a:r>
            <a:r>
              <a:rPr lang="it-IT" sz="1600" b="1" dirty="0" smtClean="0">
                <a:latin typeface="Arial" pitchFamily="34" charset="0"/>
                <a:ea typeface="Times New Roman"/>
                <a:cs typeface="Arial" pitchFamily="34" charset="0"/>
              </a:rPr>
              <a:t>e </a:t>
            </a:r>
            <a:r>
              <a:rPr lang="it-IT" sz="1600" b="1" spc="40" dirty="0" smtClean="0">
                <a:latin typeface="Arial" pitchFamily="34" charset="0"/>
                <a:ea typeface="Times New Roman"/>
                <a:cs typeface="Arial" pitchFamily="34" charset="0"/>
              </a:rPr>
              <a:t> </a:t>
            </a:r>
            <a:r>
              <a:rPr lang="it-IT" sz="1600" b="1" spc="-15" dirty="0" smtClean="0">
                <a:latin typeface="Arial" pitchFamily="34" charset="0"/>
                <a:ea typeface="Times New Roman"/>
                <a:cs typeface="Arial" pitchFamily="34" charset="0"/>
              </a:rPr>
              <a:t>p</a:t>
            </a:r>
            <a:r>
              <a:rPr lang="it-IT" sz="1600" b="1" spc="85" dirty="0" smtClean="0">
                <a:latin typeface="Arial" pitchFamily="34" charset="0"/>
                <a:ea typeface="Times New Roman"/>
                <a:cs typeface="Arial" pitchFamily="34" charset="0"/>
              </a:rPr>
              <a:t>e</a:t>
            </a:r>
            <a:r>
              <a:rPr lang="it-IT" sz="1600" b="1" dirty="0" smtClean="0">
                <a:latin typeface="Arial" pitchFamily="34" charset="0"/>
                <a:ea typeface="Times New Roman"/>
                <a:cs typeface="Arial" pitchFamily="34" charset="0"/>
              </a:rPr>
              <a:t>r</a:t>
            </a:r>
            <a:r>
              <a:rPr lang="it-IT" sz="1600" b="1" spc="250" dirty="0" smtClean="0">
                <a:latin typeface="Arial" pitchFamily="34" charset="0"/>
                <a:ea typeface="Times New Roman"/>
                <a:cs typeface="Arial" pitchFamily="34" charset="0"/>
              </a:rPr>
              <a:t> </a:t>
            </a:r>
            <a:r>
              <a:rPr lang="it-IT" sz="1600" b="1" dirty="0" smtClean="0">
                <a:latin typeface="Arial" pitchFamily="34" charset="0"/>
                <a:ea typeface="Times New Roman"/>
                <a:cs typeface="Arial" pitchFamily="34" charset="0"/>
              </a:rPr>
              <a:t>i</a:t>
            </a:r>
            <a:r>
              <a:rPr lang="it-IT" sz="1600" b="1" spc="250" dirty="0" smtClean="0">
                <a:latin typeface="Arial" pitchFamily="34" charset="0"/>
                <a:ea typeface="Times New Roman"/>
                <a:cs typeface="Arial" pitchFamily="34" charset="0"/>
              </a:rPr>
              <a:t> </a:t>
            </a:r>
            <a:r>
              <a:rPr lang="it-IT" sz="1600" b="1" spc="15" dirty="0" smtClean="0">
                <a:latin typeface="Arial" pitchFamily="34" charset="0"/>
                <a:ea typeface="Times New Roman"/>
                <a:cs typeface="Arial" pitchFamily="34" charset="0"/>
              </a:rPr>
              <a:t>f</a:t>
            </a:r>
            <a:r>
              <a:rPr lang="it-IT" sz="1600" b="1" spc="10" dirty="0" smtClean="0">
                <a:latin typeface="Arial" pitchFamily="34" charset="0"/>
                <a:ea typeface="Times New Roman"/>
                <a:cs typeface="Arial" pitchFamily="34" charset="0"/>
              </a:rPr>
              <a:t>o</a:t>
            </a:r>
            <a:r>
              <a:rPr lang="it-IT" sz="1600" b="1" spc="60" dirty="0" smtClean="0">
                <a:latin typeface="Arial" pitchFamily="34" charset="0"/>
                <a:ea typeface="Times New Roman"/>
                <a:cs typeface="Arial" pitchFamily="34" charset="0"/>
              </a:rPr>
              <a:t>n</a:t>
            </a:r>
            <a:r>
              <a:rPr lang="it-IT" sz="1600" b="1" spc="-15" dirty="0" smtClean="0">
                <a:latin typeface="Arial" pitchFamily="34" charset="0"/>
                <a:ea typeface="Times New Roman"/>
                <a:cs typeface="Arial" pitchFamily="34" charset="0"/>
              </a:rPr>
              <a:t>d</a:t>
            </a:r>
            <a:r>
              <a:rPr lang="it-IT" sz="1600" b="1" spc="-5" dirty="0" smtClean="0">
                <a:latin typeface="Arial" pitchFamily="34" charset="0"/>
                <a:ea typeface="Times New Roman"/>
                <a:cs typeface="Arial" pitchFamily="34" charset="0"/>
              </a:rPr>
              <a:t>i</a:t>
            </a:r>
            <a:r>
              <a:rPr lang="it-IT" sz="1600" b="1" dirty="0" smtClean="0">
                <a:latin typeface="Arial" pitchFamily="34" charset="0"/>
                <a:ea typeface="Times New Roman"/>
                <a:cs typeface="Arial" pitchFamily="34" charset="0"/>
              </a:rPr>
              <a:t>,</a:t>
            </a:r>
            <a:r>
              <a:rPr lang="it-IT" sz="1600" b="1" spc="325" dirty="0" smtClean="0">
                <a:latin typeface="Arial" pitchFamily="34" charset="0"/>
                <a:ea typeface="Times New Roman"/>
                <a:cs typeface="Arial" pitchFamily="34" charset="0"/>
              </a:rPr>
              <a:t> </a:t>
            </a:r>
            <a:r>
              <a:rPr lang="it-IT" sz="1600" b="1" dirty="0" smtClean="0">
                <a:latin typeface="Arial" pitchFamily="34" charset="0"/>
                <a:ea typeface="Times New Roman"/>
                <a:cs typeface="Arial" pitchFamily="34" charset="0"/>
              </a:rPr>
              <a:t>e  </a:t>
            </a:r>
            <a:r>
              <a:rPr lang="it-IT" sz="1600" b="1" spc="-5" dirty="0" smtClean="0">
                <a:latin typeface="Arial" pitchFamily="34" charset="0"/>
                <a:ea typeface="Times New Roman"/>
                <a:cs typeface="Arial" pitchFamily="34" charset="0"/>
              </a:rPr>
              <a:t>l</a:t>
            </a:r>
            <a:r>
              <a:rPr lang="it-IT" sz="1600" b="1" dirty="0" smtClean="0">
                <a:latin typeface="Arial" pitchFamily="34" charset="0"/>
                <a:ea typeface="Times New Roman"/>
                <a:cs typeface="Arial" pitchFamily="34" charset="0"/>
              </a:rPr>
              <a:t>e</a:t>
            </a:r>
            <a:r>
              <a:rPr lang="it-IT" sz="1600" b="1" spc="345" dirty="0" smtClean="0">
                <a:latin typeface="Arial" pitchFamily="34" charset="0"/>
                <a:ea typeface="Times New Roman"/>
                <a:cs typeface="Arial" pitchFamily="34" charset="0"/>
              </a:rPr>
              <a:t> </a:t>
            </a:r>
            <a:r>
              <a:rPr lang="it-IT" sz="1600" b="1" spc="-15" dirty="0" smtClean="0">
                <a:latin typeface="Arial" pitchFamily="34" charset="0"/>
                <a:ea typeface="Times New Roman"/>
                <a:cs typeface="Arial" pitchFamily="34" charset="0"/>
              </a:rPr>
              <a:t>d</a:t>
            </a:r>
            <a:r>
              <a:rPr lang="it-IT" sz="1600" b="1" spc="-5" dirty="0" smtClean="0">
                <a:latin typeface="Arial" pitchFamily="34" charset="0"/>
                <a:ea typeface="Times New Roman"/>
                <a:cs typeface="Arial" pitchFamily="34" charset="0"/>
              </a:rPr>
              <a:t>i</a:t>
            </a:r>
            <a:r>
              <a:rPr lang="it-IT" sz="1600" b="1" spc="40" dirty="0" smtClean="0">
                <a:latin typeface="Arial" pitchFamily="34" charset="0"/>
                <a:ea typeface="Times New Roman"/>
                <a:cs typeface="Arial" pitchFamily="34" charset="0"/>
              </a:rPr>
              <a:t>s</a:t>
            </a:r>
            <a:r>
              <a:rPr lang="it-IT" sz="1600" b="1" spc="-15" dirty="0" smtClean="0">
                <a:latin typeface="Arial" pitchFamily="34" charset="0"/>
                <a:ea typeface="Times New Roman"/>
                <a:cs typeface="Arial" pitchFamily="34" charset="0"/>
              </a:rPr>
              <a:t>p</a:t>
            </a:r>
            <a:r>
              <a:rPr lang="it-IT" sz="1600" b="1" spc="10" dirty="0" smtClean="0">
                <a:latin typeface="Arial" pitchFamily="34" charset="0"/>
                <a:ea typeface="Times New Roman"/>
                <a:cs typeface="Arial" pitchFamily="34" charset="0"/>
              </a:rPr>
              <a:t>o</a:t>
            </a:r>
            <a:r>
              <a:rPr lang="it-IT" sz="1600" b="1" spc="40" dirty="0" smtClean="0">
                <a:latin typeface="Arial" pitchFamily="34" charset="0"/>
                <a:ea typeface="Times New Roman"/>
                <a:cs typeface="Arial" pitchFamily="34" charset="0"/>
              </a:rPr>
              <a:t>s</a:t>
            </a:r>
            <a:r>
              <a:rPr lang="it-IT" sz="1600" b="1" spc="-5" dirty="0" smtClean="0">
                <a:latin typeface="Arial" pitchFamily="34" charset="0"/>
                <a:ea typeface="Times New Roman"/>
                <a:cs typeface="Arial" pitchFamily="34" charset="0"/>
              </a:rPr>
              <a:t>i</a:t>
            </a:r>
            <a:r>
              <a:rPr lang="it-IT" sz="1600" b="1" spc="15" dirty="0" smtClean="0">
                <a:latin typeface="Arial" pitchFamily="34" charset="0"/>
                <a:ea typeface="Times New Roman"/>
                <a:cs typeface="Arial" pitchFamily="34" charset="0"/>
              </a:rPr>
              <a:t>z</a:t>
            </a:r>
            <a:r>
              <a:rPr lang="it-IT" sz="1600" b="1" spc="-5" dirty="0" smtClean="0">
                <a:latin typeface="Arial" pitchFamily="34" charset="0"/>
                <a:ea typeface="Times New Roman"/>
                <a:cs typeface="Arial" pitchFamily="34" charset="0"/>
              </a:rPr>
              <a:t>i</a:t>
            </a:r>
            <a:r>
              <a:rPr lang="it-IT" sz="1600" b="1" spc="85" dirty="0" smtClean="0">
                <a:latin typeface="Arial" pitchFamily="34" charset="0"/>
                <a:ea typeface="Times New Roman"/>
                <a:cs typeface="Arial" pitchFamily="34" charset="0"/>
              </a:rPr>
              <a:t>o</a:t>
            </a:r>
            <a:r>
              <a:rPr lang="it-IT" sz="1600" b="1" spc="-15" dirty="0" smtClean="0">
                <a:latin typeface="Arial" pitchFamily="34" charset="0"/>
                <a:ea typeface="Times New Roman"/>
                <a:cs typeface="Arial" pitchFamily="34" charset="0"/>
              </a:rPr>
              <a:t>n</a:t>
            </a:r>
            <a:r>
              <a:rPr lang="it-IT" sz="1600" b="1" dirty="0" smtClean="0">
                <a:latin typeface="Arial" pitchFamily="34" charset="0"/>
                <a:ea typeface="Times New Roman"/>
                <a:cs typeface="Arial" pitchFamily="34" charset="0"/>
              </a:rPr>
              <a:t>i </a:t>
            </a:r>
            <a:r>
              <a:rPr lang="it-IT" sz="1600" b="1" spc="10" dirty="0" smtClean="0">
                <a:latin typeface="Arial" pitchFamily="34" charset="0"/>
                <a:ea typeface="Times New Roman"/>
                <a:cs typeface="Arial" pitchFamily="34" charset="0"/>
              </a:rPr>
              <a:t> </a:t>
            </a:r>
            <a:r>
              <a:rPr lang="it-IT" sz="1600" b="1" spc="40" dirty="0" smtClean="0">
                <a:latin typeface="Arial" pitchFamily="34" charset="0"/>
                <a:ea typeface="Times New Roman"/>
                <a:cs typeface="Arial" pitchFamily="34" charset="0"/>
              </a:rPr>
              <a:t>r</a:t>
            </a:r>
            <a:r>
              <a:rPr lang="it-IT" sz="1600" b="1" spc="10" dirty="0" smtClean="0">
                <a:latin typeface="Arial" pitchFamily="34" charset="0"/>
                <a:ea typeface="Times New Roman"/>
                <a:cs typeface="Arial" pitchFamily="34" charset="0"/>
              </a:rPr>
              <a:t>e</a:t>
            </a:r>
            <a:r>
              <a:rPr lang="it-IT" sz="1600" b="1" spc="-5" dirty="0" smtClean="0">
                <a:latin typeface="Arial" pitchFamily="34" charset="0"/>
                <a:ea typeface="Times New Roman"/>
                <a:cs typeface="Arial" pitchFamily="34" charset="0"/>
              </a:rPr>
              <a:t>l</a:t>
            </a:r>
            <a:r>
              <a:rPr lang="it-IT" sz="1600" b="1" spc="60" dirty="0" smtClean="0">
                <a:latin typeface="Arial" pitchFamily="34" charset="0"/>
                <a:ea typeface="Times New Roman"/>
                <a:cs typeface="Arial" pitchFamily="34" charset="0"/>
              </a:rPr>
              <a:t>a</a:t>
            </a:r>
            <a:r>
              <a:rPr lang="it-IT" sz="1600" b="1" spc="-5" dirty="0" smtClean="0">
                <a:latin typeface="Arial" pitchFamily="34" charset="0"/>
                <a:ea typeface="Times New Roman"/>
                <a:cs typeface="Arial" pitchFamily="34" charset="0"/>
              </a:rPr>
              <a:t>ti</a:t>
            </a:r>
            <a:r>
              <a:rPr lang="it-IT" sz="1600" b="1" spc="35" dirty="0" smtClean="0">
                <a:latin typeface="Arial" pitchFamily="34" charset="0"/>
                <a:ea typeface="Times New Roman"/>
                <a:cs typeface="Arial" pitchFamily="34" charset="0"/>
              </a:rPr>
              <a:t>v</a:t>
            </a:r>
            <a:r>
              <a:rPr lang="it-IT" sz="1600" b="1" dirty="0" smtClean="0">
                <a:latin typeface="Arial" pitchFamily="34" charset="0"/>
                <a:ea typeface="Times New Roman"/>
                <a:cs typeface="Arial" pitchFamily="34" charset="0"/>
              </a:rPr>
              <a:t>e</a:t>
            </a:r>
            <a:r>
              <a:rPr lang="it-IT" sz="1600" b="1" spc="340" dirty="0" smtClean="0">
                <a:latin typeface="Arial" pitchFamily="34" charset="0"/>
                <a:ea typeface="Times New Roman"/>
                <a:cs typeface="Arial" pitchFamily="34" charset="0"/>
              </a:rPr>
              <a:t> </a:t>
            </a:r>
            <a:r>
              <a:rPr lang="it-IT" sz="1600" b="1" spc="-15" dirty="0" smtClean="0">
                <a:latin typeface="Arial" pitchFamily="34" charset="0"/>
                <a:ea typeface="Times New Roman"/>
                <a:cs typeface="Arial" pitchFamily="34" charset="0"/>
              </a:rPr>
              <a:t>a</a:t>
            </a:r>
            <a:r>
              <a:rPr lang="it-IT" sz="1600" b="1" dirty="0" smtClean="0">
                <a:latin typeface="Arial" pitchFamily="34" charset="0"/>
                <a:ea typeface="Times New Roman"/>
                <a:cs typeface="Arial" pitchFamily="34" charset="0"/>
              </a:rPr>
              <a:t>l</a:t>
            </a:r>
            <a:r>
              <a:rPr lang="it-IT" sz="1600" b="1" spc="330" dirty="0" smtClean="0">
                <a:latin typeface="Arial" pitchFamily="34" charset="0"/>
                <a:ea typeface="Times New Roman"/>
                <a:cs typeface="Arial" pitchFamily="34" charset="0"/>
              </a:rPr>
              <a:t> </a:t>
            </a:r>
            <a:r>
              <a:rPr lang="it-IT" sz="1600" b="1" spc="-20" dirty="0" smtClean="0">
                <a:latin typeface="Arial" pitchFamily="34" charset="0"/>
                <a:ea typeface="Times New Roman"/>
                <a:cs typeface="Arial" pitchFamily="34" charset="0"/>
              </a:rPr>
              <a:t>Q</a:t>
            </a:r>
            <a:r>
              <a:rPr lang="it-IT" sz="1600" b="1" spc="60" dirty="0" smtClean="0">
                <a:latin typeface="Arial" pitchFamily="34" charset="0"/>
                <a:ea typeface="Times New Roman"/>
                <a:cs typeface="Arial" pitchFamily="34" charset="0"/>
              </a:rPr>
              <a:t>u</a:t>
            </a:r>
            <a:r>
              <a:rPr lang="it-IT" sz="1600" b="1" spc="-15" dirty="0" smtClean="0">
                <a:latin typeface="Arial" pitchFamily="34" charset="0"/>
                <a:ea typeface="Times New Roman"/>
                <a:cs typeface="Arial" pitchFamily="34" charset="0"/>
              </a:rPr>
              <a:t>a</a:t>
            </a:r>
            <a:r>
              <a:rPr lang="it-IT" sz="1600" b="1" spc="60" dirty="0" smtClean="0">
                <a:latin typeface="Arial" pitchFamily="34" charset="0"/>
                <a:ea typeface="Times New Roman"/>
                <a:cs typeface="Arial" pitchFamily="34" charset="0"/>
              </a:rPr>
              <a:t>d</a:t>
            </a:r>
            <a:r>
              <a:rPr lang="it-IT" sz="1600" b="1" spc="-35" dirty="0" smtClean="0">
                <a:latin typeface="Arial" pitchFamily="34" charset="0"/>
                <a:ea typeface="Times New Roman"/>
                <a:cs typeface="Arial" pitchFamily="34" charset="0"/>
              </a:rPr>
              <a:t>r</a:t>
            </a:r>
            <a:r>
              <a:rPr lang="it-IT" sz="1600" b="1" dirty="0" smtClean="0">
                <a:latin typeface="Arial" pitchFamily="34" charset="0"/>
                <a:ea typeface="Times New Roman"/>
                <a:cs typeface="Arial" pitchFamily="34" charset="0"/>
              </a:rPr>
              <a:t>o</a:t>
            </a:r>
            <a:r>
              <a:rPr lang="it-IT" sz="1600" b="1" spc="335" dirty="0" smtClean="0">
                <a:latin typeface="Arial" pitchFamily="34" charset="0"/>
                <a:ea typeface="Times New Roman"/>
                <a:cs typeface="Arial" pitchFamily="34" charset="0"/>
              </a:rPr>
              <a:t> </a:t>
            </a:r>
            <a:r>
              <a:rPr lang="it-IT" sz="1600" b="1" dirty="0" smtClean="0">
                <a:latin typeface="Arial" pitchFamily="34" charset="0"/>
                <a:ea typeface="Times New Roman"/>
                <a:cs typeface="Arial" pitchFamily="34" charset="0"/>
              </a:rPr>
              <a:t>s</a:t>
            </a:r>
            <a:r>
              <a:rPr lang="it-IT" sz="1600" b="1" spc="-85" dirty="0" smtClean="0">
                <a:latin typeface="Arial" pitchFamily="34" charset="0"/>
                <a:ea typeface="Times New Roman"/>
                <a:cs typeface="Arial" pitchFamily="34" charset="0"/>
              </a:rPr>
              <a:t>t</a:t>
            </a:r>
            <a:r>
              <a:rPr lang="it-IT" sz="1600" b="1" spc="40" dirty="0" smtClean="0">
                <a:latin typeface="Arial" pitchFamily="34" charset="0"/>
                <a:ea typeface="Times New Roman"/>
                <a:cs typeface="Arial" pitchFamily="34" charset="0"/>
              </a:rPr>
              <a:t>r</a:t>
            </a:r>
            <a:r>
              <a:rPr lang="it-IT" sz="1600" b="1" spc="60" dirty="0" smtClean="0">
                <a:latin typeface="Arial" pitchFamily="34" charset="0"/>
                <a:ea typeface="Times New Roman"/>
                <a:cs typeface="Arial" pitchFamily="34" charset="0"/>
              </a:rPr>
              <a:t>a</a:t>
            </a:r>
            <a:r>
              <a:rPr lang="it-IT" sz="1600" b="1" spc="-85" dirty="0" smtClean="0">
                <a:latin typeface="Arial" pitchFamily="34" charset="0"/>
                <a:ea typeface="Times New Roman"/>
                <a:cs typeface="Arial" pitchFamily="34" charset="0"/>
              </a:rPr>
              <a:t>t</a:t>
            </a:r>
            <a:r>
              <a:rPr lang="it-IT" sz="1600" b="1" spc="85" dirty="0" smtClean="0">
                <a:latin typeface="Arial" pitchFamily="34" charset="0"/>
                <a:ea typeface="Times New Roman"/>
                <a:cs typeface="Arial" pitchFamily="34" charset="0"/>
              </a:rPr>
              <a:t>e</a:t>
            </a:r>
            <a:r>
              <a:rPr lang="it-IT" sz="1600" b="1" spc="-15" dirty="0" smtClean="0">
                <a:latin typeface="Arial" pitchFamily="34" charset="0"/>
                <a:ea typeface="Times New Roman"/>
                <a:cs typeface="Arial" pitchFamily="34" charset="0"/>
              </a:rPr>
              <a:t>g</a:t>
            </a:r>
            <a:r>
              <a:rPr lang="it-IT" sz="1600" b="1" spc="-5" dirty="0" smtClean="0">
                <a:latin typeface="Arial" pitchFamily="34" charset="0"/>
                <a:ea typeface="Times New Roman"/>
                <a:cs typeface="Arial" pitchFamily="34" charset="0"/>
              </a:rPr>
              <a:t>i</a:t>
            </a:r>
            <a:r>
              <a:rPr lang="it-IT" sz="1600" b="1" spc="10" dirty="0" smtClean="0">
                <a:latin typeface="Arial" pitchFamily="34" charset="0"/>
                <a:ea typeface="Times New Roman"/>
                <a:cs typeface="Arial" pitchFamily="34" charset="0"/>
              </a:rPr>
              <a:t>c</a:t>
            </a:r>
            <a:r>
              <a:rPr lang="it-IT" sz="1600" b="1" dirty="0" smtClean="0">
                <a:latin typeface="Arial" pitchFamily="34" charset="0"/>
                <a:ea typeface="Times New Roman"/>
                <a:cs typeface="Arial" pitchFamily="34" charset="0"/>
              </a:rPr>
              <a:t>o </a:t>
            </a:r>
            <a:r>
              <a:rPr lang="it-IT" sz="1600" b="1" spc="10" dirty="0" smtClean="0">
                <a:latin typeface="Arial" pitchFamily="34" charset="0"/>
                <a:ea typeface="Times New Roman"/>
                <a:cs typeface="Arial" pitchFamily="34" charset="0"/>
              </a:rPr>
              <a:t>co</a:t>
            </a:r>
            <a:r>
              <a:rPr lang="it-IT" sz="1600" b="1" spc="5" dirty="0" smtClean="0">
                <a:latin typeface="Arial" pitchFamily="34" charset="0"/>
                <a:ea typeface="Times New Roman"/>
                <a:cs typeface="Arial" pitchFamily="34" charset="0"/>
              </a:rPr>
              <a:t>m</a:t>
            </a:r>
            <a:r>
              <a:rPr lang="it-IT" sz="1600" b="1" spc="-15" dirty="0" smtClean="0">
                <a:latin typeface="Arial" pitchFamily="34" charset="0"/>
                <a:ea typeface="Times New Roman"/>
                <a:cs typeface="Arial" pitchFamily="34" charset="0"/>
              </a:rPr>
              <a:t>un</a:t>
            </a:r>
            <a:r>
              <a:rPr lang="it-IT" sz="1600" b="1" dirty="0" smtClean="0">
                <a:latin typeface="Arial" pitchFamily="34" charset="0"/>
                <a:ea typeface="Times New Roman"/>
                <a:cs typeface="Arial" pitchFamily="34" charset="0"/>
              </a:rPr>
              <a:t>e</a:t>
            </a:r>
            <a:r>
              <a:rPr lang="it-IT" sz="1600" b="1" spc="200" dirty="0" smtClean="0">
                <a:latin typeface="Arial" pitchFamily="34" charset="0"/>
                <a:ea typeface="Times New Roman"/>
                <a:cs typeface="Arial" pitchFamily="34" charset="0"/>
              </a:rPr>
              <a:t> </a:t>
            </a:r>
            <a:r>
              <a:rPr lang="it-IT" sz="1600" b="1" dirty="0" smtClean="0">
                <a:latin typeface="Arial" pitchFamily="34" charset="0"/>
                <a:ea typeface="Times New Roman"/>
                <a:cs typeface="Arial" pitchFamily="34" charset="0"/>
              </a:rPr>
              <a:t>e</a:t>
            </a:r>
            <a:r>
              <a:rPr lang="it-IT" sz="1600" b="1" spc="50" dirty="0" smtClean="0">
                <a:latin typeface="Arial" pitchFamily="34" charset="0"/>
                <a:ea typeface="Times New Roman"/>
                <a:cs typeface="Arial" pitchFamily="34" charset="0"/>
              </a:rPr>
              <a:t> </a:t>
            </a:r>
            <a:r>
              <a:rPr lang="it-IT" sz="1600" b="1" spc="-15" dirty="0" smtClean="0">
                <a:latin typeface="Arial" pitchFamily="34" charset="0"/>
                <a:ea typeface="Times New Roman"/>
                <a:cs typeface="Arial" pitchFamily="34" charset="0"/>
              </a:rPr>
              <a:t>ag</a:t>
            </a:r>
            <a:r>
              <a:rPr lang="it-IT" sz="1600" b="1" spc="-5" dirty="0" smtClean="0">
                <a:latin typeface="Arial" pitchFamily="34" charset="0"/>
                <a:ea typeface="Times New Roman"/>
                <a:cs typeface="Arial" pitchFamily="34" charset="0"/>
              </a:rPr>
              <a:t>l</a:t>
            </a:r>
            <a:r>
              <a:rPr lang="it-IT" sz="1600" b="1" dirty="0" smtClean="0">
                <a:latin typeface="Arial" pitchFamily="34" charset="0"/>
                <a:ea typeface="Times New Roman"/>
                <a:cs typeface="Arial" pitchFamily="34" charset="0"/>
              </a:rPr>
              <a:t>i</a:t>
            </a:r>
            <a:r>
              <a:rPr lang="it-IT" sz="1600" b="1" spc="130" dirty="0" smtClean="0">
                <a:latin typeface="Arial" pitchFamily="34" charset="0"/>
                <a:ea typeface="Times New Roman"/>
                <a:cs typeface="Arial" pitchFamily="34" charset="0"/>
              </a:rPr>
              <a:t> </a:t>
            </a:r>
            <a:r>
              <a:rPr lang="it-IT" sz="1600" b="1" spc="-15" dirty="0" smtClean="0">
                <a:latin typeface="Arial" pitchFamily="34" charset="0"/>
                <a:ea typeface="Times New Roman"/>
                <a:cs typeface="Arial" pitchFamily="34" charset="0"/>
              </a:rPr>
              <a:t>a</a:t>
            </a:r>
            <a:r>
              <a:rPr lang="it-IT" sz="1600" b="1" spc="10" dirty="0" smtClean="0">
                <a:latin typeface="Arial" pitchFamily="34" charset="0"/>
                <a:ea typeface="Times New Roman"/>
                <a:cs typeface="Arial" pitchFamily="34" charset="0"/>
              </a:rPr>
              <a:t>cco</a:t>
            </a:r>
            <a:r>
              <a:rPr lang="it-IT" sz="1600" b="1" spc="-35" dirty="0" smtClean="0">
                <a:latin typeface="Arial" pitchFamily="34" charset="0"/>
                <a:ea typeface="Times New Roman"/>
                <a:cs typeface="Arial" pitchFamily="34" charset="0"/>
              </a:rPr>
              <a:t>r</a:t>
            </a:r>
            <a:r>
              <a:rPr lang="it-IT" sz="1600" b="1" spc="-15" dirty="0" smtClean="0">
                <a:latin typeface="Arial" pitchFamily="34" charset="0"/>
                <a:ea typeface="Times New Roman"/>
                <a:cs typeface="Arial" pitchFamily="34" charset="0"/>
              </a:rPr>
              <a:t>d</a:t>
            </a:r>
            <a:r>
              <a:rPr lang="it-IT" sz="1600" b="1" dirty="0" smtClean="0">
                <a:latin typeface="Arial" pitchFamily="34" charset="0"/>
                <a:ea typeface="Times New Roman"/>
                <a:cs typeface="Arial" pitchFamily="34" charset="0"/>
              </a:rPr>
              <a:t>i</a:t>
            </a:r>
            <a:r>
              <a:rPr lang="it-IT" sz="1600" b="1" spc="255" dirty="0" smtClean="0">
                <a:latin typeface="Arial" pitchFamily="34" charset="0"/>
                <a:ea typeface="Times New Roman"/>
                <a:cs typeface="Arial" pitchFamily="34" charset="0"/>
              </a:rPr>
              <a:t> </a:t>
            </a:r>
            <a:r>
              <a:rPr lang="it-IT" sz="1600" b="1" spc="-15" dirty="0" smtClean="0">
                <a:latin typeface="Arial" pitchFamily="34" charset="0"/>
                <a:ea typeface="Times New Roman"/>
                <a:cs typeface="Arial" pitchFamily="34" charset="0"/>
              </a:rPr>
              <a:t>d</a:t>
            </a:r>
            <a:r>
              <a:rPr lang="it-IT" sz="1600" b="1" dirty="0" smtClean="0">
                <a:latin typeface="Arial" pitchFamily="34" charset="0"/>
                <a:ea typeface="Times New Roman"/>
                <a:cs typeface="Arial" pitchFamily="34" charset="0"/>
              </a:rPr>
              <a:t>i</a:t>
            </a:r>
            <a:r>
              <a:rPr lang="it-IT" sz="1600" b="1" spc="105" dirty="0" smtClean="0">
                <a:latin typeface="Arial" pitchFamily="34" charset="0"/>
                <a:ea typeface="Times New Roman"/>
                <a:cs typeface="Arial" pitchFamily="34" charset="0"/>
              </a:rPr>
              <a:t> </a:t>
            </a:r>
            <a:r>
              <a:rPr lang="it-IT" sz="1600" b="1" spc="-15" dirty="0" smtClean="0">
                <a:latin typeface="Arial" pitchFamily="34" charset="0"/>
                <a:ea typeface="Times New Roman"/>
                <a:cs typeface="Arial" pitchFamily="34" charset="0"/>
              </a:rPr>
              <a:t>pa</a:t>
            </a:r>
            <a:r>
              <a:rPr lang="it-IT" sz="1600" b="1" spc="-35" dirty="0" smtClean="0">
                <a:latin typeface="Arial" pitchFamily="34" charset="0"/>
                <a:ea typeface="Times New Roman"/>
                <a:cs typeface="Arial" pitchFamily="34" charset="0"/>
              </a:rPr>
              <a:t>r</a:t>
            </a:r>
            <a:r>
              <a:rPr lang="it-IT" sz="1600" b="1" spc="-85" dirty="0" smtClean="0">
                <a:latin typeface="Arial" pitchFamily="34" charset="0"/>
                <a:ea typeface="Times New Roman"/>
                <a:cs typeface="Arial" pitchFamily="34" charset="0"/>
              </a:rPr>
              <a:t>t</a:t>
            </a:r>
            <a:r>
              <a:rPr lang="it-IT" sz="1600" b="1" spc="10" dirty="0" smtClean="0">
                <a:latin typeface="Arial" pitchFamily="34" charset="0"/>
                <a:ea typeface="Times New Roman"/>
                <a:cs typeface="Arial" pitchFamily="34" charset="0"/>
              </a:rPr>
              <a:t>e</a:t>
            </a:r>
            <a:r>
              <a:rPr lang="it-IT" sz="1600" b="1" spc="-15" dirty="0" smtClean="0">
                <a:latin typeface="Arial" pitchFamily="34" charset="0"/>
                <a:ea typeface="Times New Roman"/>
                <a:cs typeface="Arial" pitchFamily="34" charset="0"/>
              </a:rPr>
              <a:t>na</a:t>
            </a:r>
            <a:r>
              <a:rPr lang="it-IT" sz="1600" b="1" spc="-35" dirty="0" smtClean="0">
                <a:latin typeface="Arial" pitchFamily="34" charset="0"/>
                <a:ea typeface="Times New Roman"/>
                <a:cs typeface="Arial" pitchFamily="34" charset="0"/>
              </a:rPr>
              <a:t>r</a:t>
            </a:r>
            <a:r>
              <a:rPr lang="it-IT" sz="1600" b="1" spc="-5" dirty="0" smtClean="0">
                <a:latin typeface="Arial" pitchFamily="34" charset="0"/>
                <a:ea typeface="Times New Roman"/>
                <a:cs typeface="Arial" pitchFamily="34" charset="0"/>
              </a:rPr>
              <a:t>i</a:t>
            </a:r>
            <a:r>
              <a:rPr lang="it-IT" sz="1600" b="1" spc="60" dirty="0" smtClean="0">
                <a:latin typeface="Arial" pitchFamily="34" charset="0"/>
                <a:ea typeface="Times New Roman"/>
                <a:cs typeface="Arial" pitchFamily="34" charset="0"/>
              </a:rPr>
              <a:t>a</a:t>
            </a:r>
            <a:r>
              <a:rPr lang="it-IT" sz="1600" b="1" spc="-85" dirty="0" smtClean="0">
                <a:latin typeface="Arial" pitchFamily="34" charset="0"/>
                <a:ea typeface="Times New Roman"/>
                <a:cs typeface="Arial" pitchFamily="34" charset="0"/>
              </a:rPr>
              <a:t>t</a:t>
            </a:r>
            <a:r>
              <a:rPr lang="it-IT" sz="1600" b="1" dirty="0" smtClean="0">
                <a:latin typeface="Arial" pitchFamily="34" charset="0"/>
                <a:ea typeface="Times New Roman"/>
                <a:cs typeface="Arial" pitchFamily="34" charset="0"/>
              </a:rPr>
              <a:t>o </a:t>
            </a:r>
            <a:r>
              <a:rPr lang="it-IT" sz="1600" b="1" spc="190" dirty="0" smtClean="0">
                <a:latin typeface="Arial" pitchFamily="34" charset="0"/>
                <a:ea typeface="Times New Roman"/>
                <a:cs typeface="Arial" pitchFamily="34" charset="0"/>
              </a:rPr>
              <a:t> </a:t>
            </a:r>
            <a:r>
              <a:rPr lang="it-IT" sz="1600" b="1" spc="10" dirty="0" smtClean="0">
                <a:latin typeface="Arial" pitchFamily="34" charset="0"/>
                <a:ea typeface="Times New Roman"/>
                <a:cs typeface="Arial" pitchFamily="34" charset="0"/>
              </a:rPr>
              <a:t>co</a:t>
            </a:r>
            <a:r>
              <a:rPr lang="it-IT" sz="1600" b="1" dirty="0" smtClean="0">
                <a:latin typeface="Arial" pitchFamily="34" charset="0"/>
                <a:ea typeface="Times New Roman"/>
                <a:cs typeface="Arial" pitchFamily="34" charset="0"/>
              </a:rPr>
              <a:t>n</a:t>
            </a:r>
            <a:r>
              <a:rPr lang="it-IT" sz="1600" b="1" spc="50" dirty="0" smtClean="0">
                <a:latin typeface="Arial" pitchFamily="34" charset="0"/>
                <a:ea typeface="Times New Roman"/>
                <a:cs typeface="Arial" pitchFamily="34" charset="0"/>
              </a:rPr>
              <a:t> </a:t>
            </a:r>
            <a:r>
              <a:rPr lang="it-IT" sz="1600" b="1" spc="10" dirty="0" smtClean="0">
                <a:latin typeface="Arial" pitchFamily="34" charset="0"/>
                <a:ea typeface="Times New Roman"/>
                <a:cs typeface="Arial" pitchFamily="34" charset="0"/>
              </a:rPr>
              <a:t>c</a:t>
            </a:r>
            <a:r>
              <a:rPr lang="it-IT" sz="1600" b="1" spc="-5" dirty="0" smtClean="0">
                <a:latin typeface="Arial" pitchFamily="34" charset="0"/>
                <a:ea typeface="Times New Roman"/>
                <a:cs typeface="Arial" pitchFamily="34" charset="0"/>
              </a:rPr>
              <a:t>i</a:t>
            </a:r>
            <a:r>
              <a:rPr lang="it-IT" sz="1600" b="1" spc="-15" dirty="0" smtClean="0">
                <a:latin typeface="Arial" pitchFamily="34" charset="0"/>
                <a:ea typeface="Times New Roman"/>
                <a:cs typeface="Arial" pitchFamily="34" charset="0"/>
              </a:rPr>
              <a:t>a</a:t>
            </a:r>
            <a:r>
              <a:rPr lang="it-IT" sz="1600" b="1" spc="40" dirty="0" smtClean="0">
                <a:latin typeface="Arial" pitchFamily="34" charset="0"/>
                <a:ea typeface="Times New Roman"/>
                <a:cs typeface="Arial" pitchFamily="34" charset="0"/>
              </a:rPr>
              <a:t>s</a:t>
            </a:r>
            <a:r>
              <a:rPr lang="it-IT" sz="1600" b="1" spc="10" dirty="0" smtClean="0">
                <a:latin typeface="Arial" pitchFamily="34" charset="0"/>
                <a:ea typeface="Times New Roman"/>
                <a:cs typeface="Arial" pitchFamily="34" charset="0"/>
              </a:rPr>
              <a:t>c</a:t>
            </a:r>
            <a:r>
              <a:rPr lang="it-IT" sz="1600" b="1" spc="-15" dirty="0" smtClean="0">
                <a:latin typeface="Arial" pitchFamily="34" charset="0"/>
                <a:ea typeface="Times New Roman"/>
                <a:cs typeface="Arial" pitchFamily="34" charset="0"/>
              </a:rPr>
              <a:t>un</a:t>
            </a:r>
            <a:r>
              <a:rPr lang="it-IT" sz="1600" b="1" dirty="0" smtClean="0">
                <a:latin typeface="Arial" pitchFamily="34" charset="0"/>
                <a:ea typeface="Times New Roman"/>
                <a:cs typeface="Arial" pitchFamily="34" charset="0"/>
              </a:rPr>
              <a:t>o</a:t>
            </a:r>
            <a:r>
              <a:rPr lang="it-IT" sz="1600" b="1" spc="295" dirty="0" smtClean="0">
                <a:latin typeface="Arial" pitchFamily="34" charset="0"/>
                <a:ea typeface="Times New Roman"/>
                <a:cs typeface="Arial" pitchFamily="34" charset="0"/>
              </a:rPr>
              <a:t> </a:t>
            </a:r>
            <a:r>
              <a:rPr lang="it-IT" sz="1600" b="1" spc="10" dirty="0" smtClean="0">
                <a:latin typeface="Arial" pitchFamily="34" charset="0"/>
                <a:ea typeface="Times New Roman"/>
                <a:cs typeface="Arial" pitchFamily="34" charset="0"/>
              </a:rPr>
              <a:t>S</a:t>
            </a:r>
            <a:r>
              <a:rPr lang="it-IT" sz="1600" b="1" spc="-85" dirty="0" smtClean="0">
                <a:latin typeface="Arial" pitchFamily="34" charset="0"/>
                <a:ea typeface="Times New Roman"/>
                <a:cs typeface="Arial" pitchFamily="34" charset="0"/>
              </a:rPr>
              <a:t>t</a:t>
            </a:r>
            <a:r>
              <a:rPr lang="it-IT" sz="1600" b="1" spc="-15" dirty="0" smtClean="0">
                <a:latin typeface="Arial" pitchFamily="34" charset="0"/>
                <a:ea typeface="Times New Roman"/>
                <a:cs typeface="Arial" pitchFamily="34" charset="0"/>
              </a:rPr>
              <a:t>a</a:t>
            </a:r>
            <a:r>
              <a:rPr lang="it-IT" sz="1600" b="1" spc="-85" dirty="0" smtClean="0">
                <a:latin typeface="Arial" pitchFamily="34" charset="0"/>
                <a:ea typeface="Times New Roman"/>
                <a:cs typeface="Arial" pitchFamily="34" charset="0"/>
              </a:rPr>
              <a:t>t</a:t>
            </a:r>
            <a:r>
              <a:rPr lang="it-IT" sz="1600" b="1" dirty="0" smtClean="0">
                <a:latin typeface="Arial" pitchFamily="34" charset="0"/>
                <a:ea typeface="Times New Roman"/>
                <a:cs typeface="Arial" pitchFamily="34" charset="0"/>
              </a:rPr>
              <a:t>o</a:t>
            </a:r>
            <a:r>
              <a:rPr lang="it-IT" sz="1600" b="1" spc="315" dirty="0" smtClean="0">
                <a:latin typeface="Arial" pitchFamily="34" charset="0"/>
                <a:ea typeface="Times New Roman"/>
                <a:cs typeface="Arial" pitchFamily="34" charset="0"/>
              </a:rPr>
              <a:t> </a:t>
            </a:r>
            <a:r>
              <a:rPr lang="it-IT" sz="1600" b="1" spc="5" dirty="0" smtClean="0">
                <a:latin typeface="Arial" pitchFamily="34" charset="0"/>
                <a:ea typeface="Times New Roman"/>
                <a:cs typeface="Arial" pitchFamily="34" charset="0"/>
              </a:rPr>
              <a:t>m</a:t>
            </a:r>
            <a:r>
              <a:rPr lang="it-IT" sz="1600" b="1" spc="10" dirty="0" smtClean="0">
                <a:latin typeface="Arial" pitchFamily="34" charset="0"/>
                <a:ea typeface="Times New Roman"/>
                <a:cs typeface="Arial" pitchFamily="34" charset="0"/>
              </a:rPr>
              <a:t>e</a:t>
            </a:r>
            <a:r>
              <a:rPr lang="it-IT" sz="1600" b="1" spc="5" dirty="0" smtClean="0">
                <a:latin typeface="Arial" pitchFamily="34" charset="0"/>
                <a:ea typeface="Times New Roman"/>
                <a:cs typeface="Arial" pitchFamily="34" charset="0"/>
              </a:rPr>
              <a:t>m</a:t>
            </a:r>
            <a:r>
              <a:rPr lang="it-IT" sz="1600" b="1" spc="-15" dirty="0" smtClean="0">
                <a:latin typeface="Arial" pitchFamily="34" charset="0"/>
                <a:ea typeface="Times New Roman"/>
                <a:cs typeface="Arial" pitchFamily="34" charset="0"/>
              </a:rPr>
              <a:t>b</a:t>
            </a:r>
            <a:r>
              <a:rPr lang="it-IT" sz="1600" b="1" spc="-35" dirty="0" smtClean="0">
                <a:latin typeface="Arial" pitchFamily="34" charset="0"/>
                <a:ea typeface="Times New Roman"/>
                <a:cs typeface="Arial" pitchFamily="34" charset="0"/>
              </a:rPr>
              <a:t>r</a:t>
            </a:r>
            <a:r>
              <a:rPr lang="it-IT" sz="1600" b="1" spc="10" dirty="0" smtClean="0">
                <a:latin typeface="Arial" pitchFamily="34" charset="0"/>
                <a:ea typeface="Times New Roman"/>
                <a:cs typeface="Arial" pitchFamily="34" charset="0"/>
              </a:rPr>
              <a:t>o</a:t>
            </a:r>
            <a:r>
              <a:rPr lang="it-IT" sz="1600" b="1" dirty="0" smtClean="0">
                <a:latin typeface="Arial" pitchFamily="34" charset="0"/>
                <a:ea typeface="Times New Roman"/>
                <a:cs typeface="Arial" pitchFamily="34" charset="0"/>
              </a:rPr>
              <a:t>. </a:t>
            </a:r>
          </a:p>
          <a:p>
            <a:pPr marL="341630" indent="0" algn="just">
              <a:lnSpc>
                <a:spcPct val="115000"/>
              </a:lnSpc>
              <a:spcBef>
                <a:spcPts val="15"/>
              </a:spcBef>
              <a:spcAft>
                <a:spcPts val="0"/>
              </a:spcAft>
              <a:buFont typeface="Arial" charset="0"/>
              <a:buNone/>
              <a:defRPr/>
            </a:pPr>
            <a:r>
              <a:rPr lang="it-IT" sz="1600" spc="10" dirty="0" smtClean="0">
                <a:latin typeface="Arial" pitchFamily="34" charset="0"/>
                <a:ea typeface="Times New Roman"/>
                <a:cs typeface="Arial" pitchFamily="34" charset="0"/>
              </a:rPr>
              <a:t>L</a:t>
            </a:r>
            <a:r>
              <a:rPr lang="it-IT" sz="1600" dirty="0" smtClean="0">
                <a:latin typeface="Arial" pitchFamily="34" charset="0"/>
                <a:ea typeface="Times New Roman"/>
                <a:cs typeface="Arial" pitchFamily="34" charset="0"/>
              </a:rPr>
              <a:t>a</a:t>
            </a:r>
            <a:r>
              <a:rPr lang="it-IT" sz="1600" spc="165"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s</a:t>
            </a:r>
            <a:r>
              <a:rPr lang="it-IT" sz="1600" dirty="0" smtClean="0">
                <a:latin typeface="Arial" pitchFamily="34" charset="0"/>
                <a:ea typeface="Times New Roman"/>
                <a:cs typeface="Arial" pitchFamily="34" charset="0"/>
              </a:rPr>
              <a:t>ec</a:t>
            </a:r>
            <a:r>
              <a:rPr lang="it-IT" sz="1600" spc="-10" dirty="0" smtClean="0">
                <a:latin typeface="Arial" pitchFamily="34" charset="0"/>
                <a:ea typeface="Times New Roman"/>
                <a:cs typeface="Arial" pitchFamily="34" charset="0"/>
              </a:rPr>
              <a:t>o</a:t>
            </a:r>
            <a:r>
              <a:rPr lang="it-IT" sz="1600" spc="-30" dirty="0" smtClean="0">
                <a:latin typeface="Arial" pitchFamily="34" charset="0"/>
                <a:ea typeface="Times New Roman"/>
                <a:cs typeface="Arial" pitchFamily="34" charset="0"/>
              </a:rPr>
              <a:t>n</a:t>
            </a:r>
            <a:r>
              <a:rPr lang="it-IT" sz="1600" spc="25" dirty="0" smtClean="0">
                <a:latin typeface="Arial" pitchFamily="34" charset="0"/>
                <a:ea typeface="Times New Roman"/>
                <a:cs typeface="Arial" pitchFamily="34" charset="0"/>
              </a:rPr>
              <a:t>d</a:t>
            </a:r>
            <a:r>
              <a:rPr lang="it-IT" sz="1600" dirty="0" smtClean="0">
                <a:latin typeface="Arial" pitchFamily="34" charset="0"/>
                <a:ea typeface="Times New Roman"/>
                <a:cs typeface="Arial" pitchFamily="34" charset="0"/>
              </a:rPr>
              <a:t>a</a:t>
            </a:r>
            <a:r>
              <a:rPr lang="it-IT" sz="1600" spc="240"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pa</a:t>
            </a:r>
            <a:r>
              <a:rPr lang="it-IT" sz="1600" spc="-85" dirty="0" smtClean="0">
                <a:latin typeface="Arial" pitchFamily="34" charset="0"/>
                <a:ea typeface="Times New Roman"/>
                <a:cs typeface="Arial" pitchFamily="34" charset="0"/>
              </a:rPr>
              <a:t>r</a:t>
            </a:r>
            <a:r>
              <a:rPr lang="it-IT" sz="1600" dirty="0" smtClean="0">
                <a:latin typeface="Arial" pitchFamily="34" charset="0"/>
                <a:ea typeface="Times New Roman"/>
                <a:cs typeface="Arial" pitchFamily="34" charset="0"/>
              </a:rPr>
              <a:t>t</a:t>
            </a:r>
            <a:r>
              <a:rPr lang="it-IT" sz="1600" spc="-255" dirty="0" smtClean="0">
                <a:latin typeface="Arial" pitchFamily="34" charset="0"/>
                <a:ea typeface="Times New Roman"/>
                <a:cs typeface="Arial" pitchFamily="34" charset="0"/>
              </a:rPr>
              <a:t> </a:t>
            </a:r>
            <a:r>
              <a:rPr lang="it-IT" sz="1600" dirty="0" smtClean="0">
                <a:latin typeface="Arial" pitchFamily="34" charset="0"/>
                <a:ea typeface="Times New Roman"/>
                <a:cs typeface="Arial" pitchFamily="34" charset="0"/>
              </a:rPr>
              <a:t>e</a:t>
            </a:r>
            <a:r>
              <a:rPr lang="it-IT" sz="1600" spc="40" dirty="0" smtClean="0">
                <a:latin typeface="Arial" pitchFamily="34" charset="0"/>
                <a:ea typeface="Times New Roman"/>
                <a:cs typeface="Arial" pitchFamily="34" charset="0"/>
              </a:rPr>
              <a:t> </a:t>
            </a:r>
            <a:r>
              <a:rPr lang="it-IT" sz="1600" spc="-45" dirty="0" smtClean="0">
                <a:latin typeface="Arial" pitchFamily="34" charset="0"/>
                <a:ea typeface="Times New Roman"/>
                <a:cs typeface="Arial" pitchFamily="34" charset="0"/>
              </a:rPr>
              <a:t>s</a:t>
            </a:r>
            <a:r>
              <a:rPr lang="it-IT" sz="1600" dirty="0" smtClean="0">
                <a:latin typeface="Arial" pitchFamily="34" charset="0"/>
                <a:ea typeface="Times New Roman"/>
                <a:cs typeface="Arial" pitchFamily="34" charset="0"/>
              </a:rPr>
              <a:t>t</a:t>
            </a:r>
            <a:r>
              <a:rPr lang="it-IT" sz="1600" spc="30" dirty="0" smtClean="0">
                <a:latin typeface="Arial" pitchFamily="34" charset="0"/>
                <a:ea typeface="Times New Roman"/>
                <a:cs typeface="Arial" pitchFamily="34" charset="0"/>
              </a:rPr>
              <a:t>ab</a:t>
            </a:r>
            <a:r>
              <a:rPr lang="it-IT" sz="1600" spc="-30" dirty="0" smtClean="0">
                <a:latin typeface="Arial" pitchFamily="34" charset="0"/>
                <a:ea typeface="Times New Roman"/>
                <a:cs typeface="Arial" pitchFamily="34" charset="0"/>
              </a:rPr>
              <a:t>ili</a:t>
            </a:r>
            <a:r>
              <a:rPr lang="it-IT" sz="1600" spc="30" dirty="0" smtClean="0">
                <a:latin typeface="Arial" pitchFamily="34" charset="0"/>
                <a:ea typeface="Times New Roman"/>
                <a:cs typeface="Arial" pitchFamily="34" charset="0"/>
              </a:rPr>
              <a:t>s</a:t>
            </a:r>
            <a:r>
              <a:rPr lang="it-IT" sz="1600" dirty="0" smtClean="0">
                <a:latin typeface="Arial" pitchFamily="34" charset="0"/>
                <a:ea typeface="Times New Roman"/>
                <a:cs typeface="Arial" pitchFamily="34" charset="0"/>
              </a:rPr>
              <a:t>ce</a:t>
            </a:r>
            <a:r>
              <a:rPr lang="it-IT" sz="1600" spc="195" dirty="0" smtClean="0">
                <a:latin typeface="Arial" pitchFamily="34" charset="0"/>
                <a:ea typeface="Times New Roman"/>
                <a:cs typeface="Arial" pitchFamily="34" charset="0"/>
              </a:rPr>
              <a:t> </a:t>
            </a:r>
            <a:r>
              <a:rPr lang="it-IT" sz="1600" spc="25" dirty="0" smtClean="0">
                <a:latin typeface="Arial" pitchFamily="34" charset="0"/>
                <a:ea typeface="Times New Roman"/>
                <a:cs typeface="Arial" pitchFamily="34" charset="0"/>
              </a:rPr>
              <a:t>d</a:t>
            </a:r>
            <a:r>
              <a:rPr lang="it-IT" sz="1600" spc="-30" dirty="0" smtClean="0">
                <a:latin typeface="Arial" pitchFamily="34" charset="0"/>
                <a:ea typeface="Times New Roman"/>
                <a:cs typeface="Arial" pitchFamily="34" charset="0"/>
              </a:rPr>
              <a:t>i</a:t>
            </a:r>
            <a:r>
              <a:rPr lang="it-IT" sz="1600" spc="30" dirty="0" smtClean="0">
                <a:latin typeface="Arial" pitchFamily="34" charset="0"/>
                <a:ea typeface="Times New Roman"/>
                <a:cs typeface="Arial" pitchFamily="34" charset="0"/>
              </a:rPr>
              <a:t>sp</a:t>
            </a:r>
            <a:r>
              <a:rPr lang="it-IT" sz="1600" spc="-10" dirty="0" smtClean="0">
                <a:latin typeface="Arial" pitchFamily="34" charset="0"/>
                <a:ea typeface="Times New Roman"/>
                <a:cs typeface="Arial" pitchFamily="34" charset="0"/>
              </a:rPr>
              <a:t>o</a:t>
            </a:r>
            <a:r>
              <a:rPr lang="it-IT" sz="1600" spc="30" dirty="0" smtClean="0">
                <a:latin typeface="Arial" pitchFamily="34" charset="0"/>
                <a:ea typeface="Times New Roman"/>
                <a:cs typeface="Arial" pitchFamily="34" charset="0"/>
              </a:rPr>
              <a:t>s</a:t>
            </a:r>
            <a:r>
              <a:rPr lang="it-IT" sz="1600" spc="-30" dirty="0" smtClean="0">
                <a:latin typeface="Arial" pitchFamily="34" charset="0"/>
                <a:ea typeface="Times New Roman"/>
                <a:cs typeface="Arial" pitchFamily="34" charset="0"/>
              </a:rPr>
              <a:t>i</a:t>
            </a:r>
            <a:r>
              <a:rPr lang="it-IT" sz="1600" spc="-20" dirty="0" smtClean="0">
                <a:latin typeface="Arial" pitchFamily="34" charset="0"/>
                <a:ea typeface="Times New Roman"/>
                <a:cs typeface="Arial" pitchFamily="34" charset="0"/>
              </a:rPr>
              <a:t>z</a:t>
            </a:r>
            <a:r>
              <a:rPr lang="it-IT" sz="1600" spc="-30" dirty="0" smtClean="0">
                <a:latin typeface="Arial" pitchFamily="34" charset="0"/>
                <a:ea typeface="Times New Roman"/>
                <a:cs typeface="Arial" pitchFamily="34" charset="0"/>
              </a:rPr>
              <a:t>i</a:t>
            </a:r>
            <a:r>
              <a:rPr lang="it-IT" sz="1600" spc="65" dirty="0" smtClean="0">
                <a:latin typeface="Arial" pitchFamily="34" charset="0"/>
                <a:ea typeface="Times New Roman"/>
                <a:cs typeface="Arial" pitchFamily="34" charset="0"/>
              </a:rPr>
              <a:t>o</a:t>
            </a:r>
            <a:r>
              <a:rPr lang="it-IT" sz="1600" spc="-30" dirty="0" smtClean="0">
                <a:latin typeface="Arial" pitchFamily="34" charset="0"/>
                <a:ea typeface="Times New Roman"/>
                <a:cs typeface="Arial" pitchFamily="34" charset="0"/>
              </a:rPr>
              <a:t>n</a:t>
            </a:r>
            <a:r>
              <a:rPr lang="it-IT" sz="1600" dirty="0" smtClean="0">
                <a:latin typeface="Arial" pitchFamily="34" charset="0"/>
                <a:ea typeface="Times New Roman"/>
                <a:cs typeface="Arial" pitchFamily="34" charset="0"/>
              </a:rPr>
              <a:t>i</a:t>
            </a:r>
            <a:r>
              <a:rPr lang="it-IT" sz="1600" spc="205"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sp</a:t>
            </a:r>
            <a:r>
              <a:rPr lang="it-IT" sz="1600" dirty="0" smtClean="0">
                <a:latin typeface="Arial" pitchFamily="34" charset="0"/>
                <a:ea typeface="Times New Roman"/>
                <a:cs typeface="Arial" pitchFamily="34" charset="0"/>
              </a:rPr>
              <a:t>ec</a:t>
            </a:r>
            <a:r>
              <a:rPr lang="it-IT" sz="1600" spc="40" dirty="0" smtClean="0">
                <a:latin typeface="Arial" pitchFamily="34" charset="0"/>
                <a:ea typeface="Times New Roman"/>
                <a:cs typeface="Arial" pitchFamily="34" charset="0"/>
              </a:rPr>
              <a:t>i</a:t>
            </a:r>
            <a:r>
              <a:rPr lang="it-IT" sz="1600" spc="-25" dirty="0" smtClean="0">
                <a:latin typeface="Arial" pitchFamily="34" charset="0"/>
                <a:ea typeface="Times New Roman"/>
                <a:cs typeface="Arial" pitchFamily="34" charset="0"/>
              </a:rPr>
              <a:t>f</a:t>
            </a:r>
            <a:r>
              <a:rPr lang="it-IT" sz="1600" spc="45" dirty="0" smtClean="0">
                <a:latin typeface="Arial" pitchFamily="34" charset="0"/>
                <a:ea typeface="Times New Roman"/>
                <a:cs typeface="Arial" pitchFamily="34" charset="0"/>
              </a:rPr>
              <a:t>i</a:t>
            </a:r>
            <a:r>
              <a:rPr lang="it-IT" sz="1600" dirty="0" smtClean="0">
                <a:latin typeface="Arial" pitchFamily="34" charset="0"/>
                <a:ea typeface="Times New Roman"/>
                <a:cs typeface="Arial" pitchFamily="34" charset="0"/>
              </a:rPr>
              <a:t>c</a:t>
            </a:r>
            <a:r>
              <a:rPr lang="it-IT" sz="1600" spc="-30" dirty="0" smtClean="0">
                <a:latin typeface="Arial" pitchFamily="34" charset="0"/>
                <a:ea typeface="Times New Roman"/>
                <a:cs typeface="Arial" pitchFamily="34" charset="0"/>
              </a:rPr>
              <a:t>h</a:t>
            </a:r>
            <a:r>
              <a:rPr lang="it-IT" sz="1600" dirty="0" smtClean="0">
                <a:latin typeface="Arial" pitchFamily="34" charset="0"/>
                <a:ea typeface="Times New Roman"/>
                <a:cs typeface="Arial" pitchFamily="34" charset="0"/>
              </a:rPr>
              <a:t>e</a:t>
            </a:r>
            <a:r>
              <a:rPr lang="it-IT" sz="1600" spc="225"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p</a:t>
            </a:r>
            <a:r>
              <a:rPr lang="it-IT" sz="1600" dirty="0" smtClean="0">
                <a:latin typeface="Arial" pitchFamily="34" charset="0"/>
                <a:ea typeface="Times New Roman"/>
                <a:cs typeface="Arial" pitchFamily="34" charset="0"/>
              </a:rPr>
              <a:t>er</a:t>
            </a:r>
            <a:r>
              <a:rPr lang="it-IT" sz="1600" spc="130" dirty="0" smtClean="0">
                <a:latin typeface="Arial" pitchFamily="34" charset="0"/>
                <a:ea typeface="Times New Roman"/>
                <a:cs typeface="Arial" pitchFamily="34" charset="0"/>
              </a:rPr>
              <a:t> </a:t>
            </a:r>
            <a:r>
              <a:rPr lang="it-IT" sz="1600" spc="45" dirty="0" smtClean="0">
                <a:latin typeface="Arial" pitchFamily="34" charset="0"/>
                <a:ea typeface="Times New Roman"/>
                <a:cs typeface="Arial" pitchFamily="34" charset="0"/>
              </a:rPr>
              <a:t>i</a:t>
            </a:r>
            <a:r>
              <a:rPr lang="it-IT" sz="1600" dirty="0" smtClean="0">
                <a:latin typeface="Arial" pitchFamily="34" charset="0"/>
                <a:ea typeface="Times New Roman"/>
                <a:cs typeface="Arial" pitchFamily="34" charset="0"/>
              </a:rPr>
              <a:t>l</a:t>
            </a:r>
            <a:r>
              <a:rPr lang="it-IT" sz="1600" spc="85" dirty="0" smtClean="0">
                <a:latin typeface="Arial" pitchFamily="34" charset="0"/>
                <a:ea typeface="Times New Roman"/>
                <a:cs typeface="Arial" pitchFamily="34" charset="0"/>
              </a:rPr>
              <a:t> </a:t>
            </a:r>
            <a:r>
              <a:rPr lang="it-IT" sz="1600" spc="-20" dirty="0" smtClean="0">
                <a:latin typeface="Arial" pitchFamily="34" charset="0"/>
                <a:ea typeface="Times New Roman"/>
                <a:cs typeface="Arial" pitchFamily="34" charset="0"/>
              </a:rPr>
              <a:t>F</a:t>
            </a:r>
            <a:r>
              <a:rPr lang="it-IT" sz="1600" spc="-10" dirty="0" smtClean="0">
                <a:latin typeface="Arial" pitchFamily="34" charset="0"/>
                <a:ea typeface="Times New Roman"/>
                <a:cs typeface="Arial" pitchFamily="34" charset="0"/>
              </a:rPr>
              <a:t>E</a:t>
            </a:r>
            <a:r>
              <a:rPr lang="it-IT" sz="1600" spc="35" dirty="0" smtClean="0">
                <a:latin typeface="Arial" pitchFamily="34" charset="0"/>
                <a:ea typeface="Times New Roman"/>
                <a:cs typeface="Arial" pitchFamily="34" charset="0"/>
              </a:rPr>
              <a:t>S</a:t>
            </a:r>
            <a:r>
              <a:rPr lang="it-IT" sz="1600" spc="-20" dirty="0" smtClean="0">
                <a:latin typeface="Arial" pitchFamily="34" charset="0"/>
                <a:ea typeface="Times New Roman"/>
                <a:cs typeface="Arial" pitchFamily="34" charset="0"/>
              </a:rPr>
              <a:t>R</a:t>
            </a:r>
            <a:r>
              <a:rPr lang="it-IT" sz="1600" dirty="0" smtClean="0">
                <a:latin typeface="Arial" pitchFamily="34" charset="0"/>
                <a:ea typeface="Times New Roman"/>
                <a:cs typeface="Arial" pitchFamily="34" charset="0"/>
              </a:rPr>
              <a:t>,</a:t>
            </a:r>
            <a:r>
              <a:rPr lang="it-IT" sz="1600" spc="185"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l</a:t>
            </a:r>
            <a:r>
              <a:rPr lang="it-IT" sz="1600" dirty="0" smtClean="0">
                <a:latin typeface="Arial" pitchFamily="34" charset="0"/>
                <a:ea typeface="Times New Roman"/>
                <a:cs typeface="Arial" pitchFamily="34" charset="0"/>
              </a:rPr>
              <a:t>’</a:t>
            </a:r>
            <a:r>
              <a:rPr lang="it-IT" sz="1600" spc="55" dirty="0" smtClean="0">
                <a:latin typeface="Arial" pitchFamily="34" charset="0"/>
                <a:ea typeface="Times New Roman"/>
                <a:cs typeface="Arial" pitchFamily="34" charset="0"/>
              </a:rPr>
              <a:t>F</a:t>
            </a:r>
            <a:r>
              <a:rPr lang="it-IT" sz="1600" spc="-35" dirty="0" smtClean="0">
                <a:latin typeface="Arial" pitchFamily="34" charset="0"/>
                <a:ea typeface="Times New Roman"/>
                <a:cs typeface="Arial" pitchFamily="34" charset="0"/>
              </a:rPr>
              <a:t>S</a:t>
            </a:r>
            <a:r>
              <a:rPr lang="it-IT" sz="1600" dirty="0" smtClean="0">
                <a:latin typeface="Arial" pitchFamily="34" charset="0"/>
                <a:ea typeface="Times New Roman"/>
                <a:cs typeface="Arial" pitchFamily="34" charset="0"/>
              </a:rPr>
              <a:t>E</a:t>
            </a:r>
            <a:r>
              <a:rPr lang="it-IT" sz="1600" spc="150" dirty="0" smtClean="0">
                <a:latin typeface="Arial" pitchFamily="34" charset="0"/>
                <a:ea typeface="Times New Roman"/>
                <a:cs typeface="Arial" pitchFamily="34" charset="0"/>
              </a:rPr>
              <a:t> </a:t>
            </a:r>
            <a:r>
              <a:rPr lang="it-IT" sz="1600" dirty="0" smtClean="0">
                <a:latin typeface="Arial" pitchFamily="34" charset="0"/>
                <a:ea typeface="Times New Roman"/>
                <a:cs typeface="Arial" pitchFamily="34" charset="0"/>
              </a:rPr>
              <a:t>e</a:t>
            </a:r>
            <a:r>
              <a:rPr lang="it-IT" sz="1600" spc="115"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i</a:t>
            </a:r>
            <a:r>
              <a:rPr lang="it-IT" sz="1600" dirty="0" smtClean="0">
                <a:latin typeface="Arial" pitchFamily="34" charset="0"/>
                <a:ea typeface="Times New Roman"/>
                <a:cs typeface="Arial" pitchFamily="34" charset="0"/>
              </a:rPr>
              <a:t>l</a:t>
            </a:r>
            <a:r>
              <a:rPr lang="it-IT" sz="1600" spc="85" dirty="0" smtClean="0">
                <a:latin typeface="Arial" pitchFamily="34" charset="0"/>
                <a:ea typeface="Times New Roman"/>
                <a:cs typeface="Arial" pitchFamily="34" charset="0"/>
              </a:rPr>
              <a:t> </a:t>
            </a:r>
            <a:r>
              <a:rPr lang="it-IT" sz="1600" spc="-20" dirty="0" smtClean="0">
                <a:latin typeface="Arial" pitchFamily="34" charset="0"/>
                <a:ea typeface="Times New Roman"/>
                <a:cs typeface="Arial" pitchFamily="34" charset="0"/>
              </a:rPr>
              <a:t>F</a:t>
            </a:r>
            <a:r>
              <a:rPr lang="it-IT" sz="1600" spc="65" dirty="0" smtClean="0">
                <a:latin typeface="Arial" pitchFamily="34" charset="0"/>
                <a:ea typeface="Times New Roman"/>
                <a:cs typeface="Arial" pitchFamily="34" charset="0"/>
              </a:rPr>
              <a:t>o</a:t>
            </a:r>
            <a:r>
              <a:rPr lang="it-IT" sz="1600" spc="-30" dirty="0" smtClean="0">
                <a:latin typeface="Arial" pitchFamily="34" charset="0"/>
                <a:ea typeface="Times New Roman"/>
                <a:cs typeface="Arial" pitchFamily="34" charset="0"/>
              </a:rPr>
              <a:t>n</a:t>
            </a:r>
            <a:r>
              <a:rPr lang="it-IT" sz="1600" spc="25" dirty="0" smtClean="0">
                <a:latin typeface="Arial" pitchFamily="34" charset="0"/>
                <a:ea typeface="Times New Roman"/>
                <a:cs typeface="Arial" pitchFamily="34" charset="0"/>
              </a:rPr>
              <a:t>d</a:t>
            </a:r>
            <a:r>
              <a:rPr lang="it-IT" sz="1600" dirty="0" smtClean="0">
                <a:latin typeface="Arial" pitchFamily="34" charset="0"/>
                <a:ea typeface="Times New Roman"/>
                <a:cs typeface="Arial" pitchFamily="34" charset="0"/>
              </a:rPr>
              <a:t>o</a:t>
            </a:r>
            <a:r>
              <a:rPr lang="it-IT" sz="1600" spc="170" dirty="0" smtClean="0">
                <a:latin typeface="Arial" pitchFamily="34" charset="0"/>
                <a:ea typeface="Times New Roman"/>
                <a:cs typeface="Arial" pitchFamily="34" charset="0"/>
              </a:rPr>
              <a:t> </a:t>
            </a:r>
            <a:r>
              <a:rPr lang="it-IT" sz="1600" spc="25" dirty="0" smtClean="0">
                <a:latin typeface="Arial" pitchFamily="34" charset="0"/>
                <a:ea typeface="Times New Roman"/>
                <a:cs typeface="Arial" pitchFamily="34" charset="0"/>
              </a:rPr>
              <a:t>d</a:t>
            </a:r>
            <a:r>
              <a:rPr lang="it-IT" sz="1600" dirty="0" smtClean="0">
                <a:latin typeface="Arial" pitchFamily="34" charset="0"/>
                <a:ea typeface="Times New Roman"/>
                <a:cs typeface="Arial" pitchFamily="34" charset="0"/>
              </a:rPr>
              <a:t>i</a:t>
            </a:r>
            <a:r>
              <a:rPr lang="it-IT" sz="1600" spc="90" dirty="0" smtClean="0">
                <a:latin typeface="Arial" pitchFamily="34" charset="0"/>
                <a:ea typeface="Times New Roman"/>
                <a:cs typeface="Arial" pitchFamily="34" charset="0"/>
              </a:rPr>
              <a:t> </a:t>
            </a:r>
            <a:r>
              <a:rPr lang="it-IT" sz="1600" dirty="0" smtClean="0">
                <a:latin typeface="Arial" pitchFamily="34" charset="0"/>
                <a:ea typeface="Times New Roman"/>
                <a:cs typeface="Arial" pitchFamily="34" charset="0"/>
              </a:rPr>
              <a:t>c</a:t>
            </a:r>
            <a:r>
              <a:rPr lang="it-IT" sz="1600" spc="-10" dirty="0" smtClean="0">
                <a:latin typeface="Arial" pitchFamily="34" charset="0"/>
                <a:ea typeface="Times New Roman"/>
                <a:cs typeface="Arial" pitchFamily="34" charset="0"/>
              </a:rPr>
              <a:t>o</a:t>
            </a:r>
            <a:r>
              <a:rPr lang="it-IT" sz="1600" dirty="0" smtClean="0">
                <a:latin typeface="Arial" pitchFamily="34" charset="0"/>
                <a:ea typeface="Times New Roman"/>
                <a:cs typeface="Arial" pitchFamily="34" charset="0"/>
              </a:rPr>
              <a:t>e</a:t>
            </a:r>
            <a:r>
              <a:rPr lang="it-IT" sz="1600" spc="25" dirty="0" smtClean="0">
                <a:latin typeface="Arial" pitchFamily="34" charset="0"/>
                <a:ea typeface="Times New Roman"/>
                <a:cs typeface="Arial" pitchFamily="34" charset="0"/>
              </a:rPr>
              <a:t>s</a:t>
            </a:r>
            <a:r>
              <a:rPr lang="it-IT" sz="1600" spc="45" dirty="0" smtClean="0">
                <a:latin typeface="Arial" pitchFamily="34" charset="0"/>
                <a:ea typeface="Times New Roman"/>
                <a:cs typeface="Arial" pitchFamily="34" charset="0"/>
              </a:rPr>
              <a:t>i</a:t>
            </a:r>
            <a:r>
              <a:rPr lang="it-IT" sz="1600" spc="-10" dirty="0" smtClean="0">
                <a:latin typeface="Arial" pitchFamily="34" charset="0"/>
                <a:ea typeface="Times New Roman"/>
                <a:cs typeface="Arial" pitchFamily="34" charset="0"/>
              </a:rPr>
              <a:t>o</a:t>
            </a:r>
            <a:r>
              <a:rPr lang="it-IT" sz="1600" spc="-30" dirty="0" smtClean="0">
                <a:latin typeface="Arial" pitchFamily="34" charset="0"/>
                <a:ea typeface="Times New Roman"/>
                <a:cs typeface="Arial" pitchFamily="34" charset="0"/>
              </a:rPr>
              <a:t>n</a:t>
            </a:r>
            <a:r>
              <a:rPr lang="it-IT" sz="1600" spc="-10" dirty="0" smtClean="0">
                <a:latin typeface="Arial" pitchFamily="34" charset="0"/>
                <a:ea typeface="Times New Roman"/>
                <a:cs typeface="Arial" pitchFamily="34" charset="0"/>
              </a:rPr>
              <a:t>e</a:t>
            </a:r>
            <a:r>
              <a:rPr lang="it-IT" sz="1600" dirty="0" smtClean="0">
                <a:latin typeface="Arial" pitchFamily="34" charset="0"/>
                <a:ea typeface="Times New Roman"/>
                <a:cs typeface="Arial" pitchFamily="34" charset="0"/>
              </a:rPr>
              <a:t>. </a:t>
            </a:r>
            <a:r>
              <a:rPr lang="it-IT" sz="1600" spc="55" dirty="0" smtClean="0">
                <a:latin typeface="Arial" pitchFamily="34" charset="0"/>
                <a:ea typeface="Times New Roman"/>
                <a:cs typeface="Arial" pitchFamily="34" charset="0"/>
              </a:rPr>
              <a:t>T</a:t>
            </a:r>
            <a:r>
              <a:rPr lang="it-IT" sz="1600" spc="30" dirty="0" smtClean="0">
                <a:latin typeface="Arial" pitchFamily="34" charset="0"/>
                <a:ea typeface="Times New Roman"/>
                <a:cs typeface="Arial" pitchFamily="34" charset="0"/>
              </a:rPr>
              <a:t>a</a:t>
            </a:r>
            <a:r>
              <a:rPr lang="it-IT" sz="1600" spc="-30" dirty="0" smtClean="0">
                <a:latin typeface="Arial" pitchFamily="34" charset="0"/>
                <a:ea typeface="Times New Roman"/>
                <a:cs typeface="Arial" pitchFamily="34" charset="0"/>
              </a:rPr>
              <a:t>l</a:t>
            </a:r>
            <a:r>
              <a:rPr lang="it-IT" sz="1600" dirty="0" smtClean="0">
                <a:latin typeface="Arial" pitchFamily="34" charset="0"/>
                <a:ea typeface="Times New Roman"/>
                <a:cs typeface="Arial" pitchFamily="34" charset="0"/>
              </a:rPr>
              <a:t>i</a:t>
            </a:r>
            <a:r>
              <a:rPr lang="it-IT" sz="1600" spc="190" dirty="0" smtClean="0">
                <a:latin typeface="Arial" pitchFamily="34" charset="0"/>
                <a:ea typeface="Times New Roman"/>
                <a:cs typeface="Arial" pitchFamily="34" charset="0"/>
              </a:rPr>
              <a:t> </a:t>
            </a:r>
            <a:r>
              <a:rPr lang="it-IT" sz="1600" spc="25" dirty="0" smtClean="0">
                <a:latin typeface="Arial" pitchFamily="34" charset="0"/>
                <a:ea typeface="Times New Roman"/>
                <a:cs typeface="Arial" pitchFamily="34" charset="0"/>
              </a:rPr>
              <a:t>d</a:t>
            </a:r>
            <a:r>
              <a:rPr lang="it-IT" sz="1600" spc="-30" dirty="0" smtClean="0">
                <a:latin typeface="Arial" pitchFamily="34" charset="0"/>
                <a:ea typeface="Times New Roman"/>
                <a:cs typeface="Arial" pitchFamily="34" charset="0"/>
              </a:rPr>
              <a:t>i</a:t>
            </a:r>
            <a:r>
              <a:rPr lang="it-IT" sz="1600" spc="30" dirty="0" smtClean="0">
                <a:latin typeface="Arial" pitchFamily="34" charset="0"/>
                <a:ea typeface="Times New Roman"/>
                <a:cs typeface="Arial" pitchFamily="34" charset="0"/>
              </a:rPr>
              <a:t>sp</a:t>
            </a:r>
            <a:r>
              <a:rPr lang="it-IT" sz="1600" spc="-10" dirty="0" smtClean="0">
                <a:latin typeface="Arial" pitchFamily="34" charset="0"/>
                <a:ea typeface="Times New Roman"/>
                <a:cs typeface="Arial" pitchFamily="34" charset="0"/>
              </a:rPr>
              <a:t>o</a:t>
            </a:r>
            <a:r>
              <a:rPr lang="it-IT" sz="1600" spc="30" dirty="0" smtClean="0">
                <a:latin typeface="Arial" pitchFamily="34" charset="0"/>
                <a:ea typeface="Times New Roman"/>
                <a:cs typeface="Arial" pitchFamily="34" charset="0"/>
              </a:rPr>
              <a:t>s</a:t>
            </a:r>
            <a:r>
              <a:rPr lang="it-IT" sz="1600" spc="-30" dirty="0" smtClean="0">
                <a:latin typeface="Arial" pitchFamily="34" charset="0"/>
                <a:ea typeface="Times New Roman"/>
                <a:cs typeface="Arial" pitchFamily="34" charset="0"/>
              </a:rPr>
              <a:t>i</a:t>
            </a:r>
            <a:r>
              <a:rPr lang="it-IT" sz="1600" spc="-20" dirty="0" smtClean="0">
                <a:latin typeface="Arial" pitchFamily="34" charset="0"/>
                <a:ea typeface="Times New Roman"/>
                <a:cs typeface="Arial" pitchFamily="34" charset="0"/>
              </a:rPr>
              <a:t>z</a:t>
            </a:r>
            <a:r>
              <a:rPr lang="it-IT" sz="1600" spc="-30" dirty="0" smtClean="0">
                <a:latin typeface="Arial" pitchFamily="34" charset="0"/>
                <a:ea typeface="Times New Roman"/>
                <a:cs typeface="Arial" pitchFamily="34" charset="0"/>
              </a:rPr>
              <a:t>i</a:t>
            </a:r>
            <a:r>
              <a:rPr lang="it-IT" sz="1600" spc="65" dirty="0" smtClean="0">
                <a:latin typeface="Arial" pitchFamily="34" charset="0"/>
                <a:ea typeface="Times New Roman"/>
                <a:cs typeface="Arial" pitchFamily="34" charset="0"/>
              </a:rPr>
              <a:t>o</a:t>
            </a:r>
            <a:r>
              <a:rPr lang="it-IT" sz="1600" spc="-30" dirty="0" smtClean="0">
                <a:latin typeface="Arial" pitchFamily="34" charset="0"/>
                <a:ea typeface="Times New Roman"/>
                <a:cs typeface="Arial" pitchFamily="34" charset="0"/>
              </a:rPr>
              <a:t>n</a:t>
            </a:r>
            <a:r>
              <a:rPr lang="it-IT" sz="1600" dirty="0" smtClean="0">
                <a:latin typeface="Arial" pitchFamily="34" charset="0"/>
                <a:ea typeface="Times New Roman"/>
                <a:cs typeface="Arial" pitchFamily="34" charset="0"/>
              </a:rPr>
              <a:t>i</a:t>
            </a:r>
            <a:r>
              <a:rPr lang="it-IT" sz="1600" spc="285" dirty="0" smtClean="0">
                <a:latin typeface="Arial" pitchFamily="34" charset="0"/>
                <a:ea typeface="Times New Roman"/>
                <a:cs typeface="Arial" pitchFamily="34" charset="0"/>
              </a:rPr>
              <a:t> </a:t>
            </a:r>
            <a:r>
              <a:rPr lang="it-IT" sz="1600" spc="65" dirty="0" smtClean="0">
                <a:latin typeface="Arial" pitchFamily="34" charset="0"/>
                <a:ea typeface="Times New Roman"/>
                <a:cs typeface="Arial" pitchFamily="34" charset="0"/>
              </a:rPr>
              <a:t>r</a:t>
            </a:r>
            <a:r>
              <a:rPr lang="it-IT" sz="1600" spc="45" dirty="0" smtClean="0">
                <a:latin typeface="Arial" pitchFamily="34" charset="0"/>
                <a:ea typeface="Times New Roman"/>
                <a:cs typeface="Arial" pitchFamily="34" charset="0"/>
              </a:rPr>
              <a:t>i</a:t>
            </a:r>
            <a:r>
              <a:rPr lang="it-IT" sz="1600" spc="-30" dirty="0" smtClean="0">
                <a:latin typeface="Arial" pitchFamily="34" charset="0"/>
                <a:ea typeface="Times New Roman"/>
                <a:cs typeface="Arial" pitchFamily="34" charset="0"/>
              </a:rPr>
              <a:t>g</a:t>
            </a:r>
            <a:r>
              <a:rPr lang="it-IT" sz="1600" spc="-25" dirty="0" smtClean="0">
                <a:latin typeface="Arial" pitchFamily="34" charset="0"/>
                <a:ea typeface="Times New Roman"/>
                <a:cs typeface="Arial" pitchFamily="34" charset="0"/>
              </a:rPr>
              <a:t>u</a:t>
            </a:r>
            <a:r>
              <a:rPr lang="it-IT" sz="1600" spc="30" dirty="0" smtClean="0">
                <a:latin typeface="Arial" pitchFamily="34" charset="0"/>
                <a:ea typeface="Times New Roman"/>
                <a:cs typeface="Arial" pitchFamily="34" charset="0"/>
              </a:rPr>
              <a:t>a</a:t>
            </a:r>
            <a:r>
              <a:rPr lang="it-IT" sz="1600" spc="-10" dirty="0" smtClean="0">
                <a:latin typeface="Arial" pitchFamily="34" charset="0"/>
                <a:ea typeface="Times New Roman"/>
                <a:cs typeface="Arial" pitchFamily="34" charset="0"/>
              </a:rPr>
              <a:t>r</a:t>
            </a:r>
            <a:r>
              <a:rPr lang="it-IT" sz="1600" spc="25" dirty="0" smtClean="0">
                <a:latin typeface="Arial" pitchFamily="34" charset="0"/>
                <a:ea typeface="Times New Roman"/>
                <a:cs typeface="Arial" pitchFamily="34" charset="0"/>
              </a:rPr>
              <a:t>d</a:t>
            </a:r>
            <a:r>
              <a:rPr lang="it-IT" sz="1600" spc="30" dirty="0" smtClean="0">
                <a:latin typeface="Arial" pitchFamily="34" charset="0"/>
                <a:ea typeface="Times New Roman"/>
                <a:cs typeface="Arial" pitchFamily="34" charset="0"/>
              </a:rPr>
              <a:t>a</a:t>
            </a:r>
            <a:r>
              <a:rPr lang="it-IT" sz="1600" spc="45" dirty="0" smtClean="0">
                <a:latin typeface="Arial" pitchFamily="34" charset="0"/>
                <a:ea typeface="Times New Roman"/>
                <a:cs typeface="Arial" pitchFamily="34" charset="0"/>
              </a:rPr>
              <a:t>n</a:t>
            </a:r>
            <a:r>
              <a:rPr lang="it-IT" sz="1600" dirty="0" smtClean="0">
                <a:latin typeface="Arial" pitchFamily="34" charset="0"/>
                <a:ea typeface="Times New Roman"/>
                <a:cs typeface="Arial" pitchFamily="34" charset="0"/>
              </a:rPr>
              <a:t>o</a:t>
            </a:r>
            <a:r>
              <a:rPr lang="it-IT" sz="1600" spc="305"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l</a:t>
            </a:r>
            <a:r>
              <a:rPr lang="it-IT" sz="1600" dirty="0" smtClean="0">
                <a:latin typeface="Arial" pitchFamily="34" charset="0"/>
                <a:ea typeface="Times New Roman"/>
                <a:cs typeface="Arial" pitchFamily="34" charset="0"/>
              </a:rPr>
              <a:t>a</a:t>
            </a:r>
            <a:r>
              <a:rPr lang="it-IT" sz="1600" spc="305" dirty="0" smtClean="0">
                <a:latin typeface="Arial" pitchFamily="34" charset="0"/>
                <a:ea typeface="Times New Roman"/>
                <a:cs typeface="Arial" pitchFamily="34" charset="0"/>
              </a:rPr>
              <a:t> </a:t>
            </a:r>
            <a:r>
              <a:rPr lang="it-IT" sz="1600" spc="-70" dirty="0" smtClean="0">
                <a:latin typeface="Arial" pitchFamily="34" charset="0"/>
                <a:ea typeface="Times New Roman"/>
                <a:cs typeface="Arial" pitchFamily="34" charset="0"/>
              </a:rPr>
              <a:t>m</a:t>
            </a:r>
            <a:r>
              <a:rPr lang="it-IT" sz="1600" spc="-30" dirty="0" smtClean="0">
                <a:latin typeface="Arial" pitchFamily="34" charset="0"/>
                <a:ea typeface="Times New Roman"/>
                <a:cs typeface="Arial" pitchFamily="34" charset="0"/>
              </a:rPr>
              <a:t>i</a:t>
            </a:r>
            <a:r>
              <a:rPr lang="it-IT" sz="1600" spc="30" dirty="0" smtClean="0">
                <a:latin typeface="Arial" pitchFamily="34" charset="0"/>
                <a:ea typeface="Times New Roman"/>
                <a:cs typeface="Arial" pitchFamily="34" charset="0"/>
              </a:rPr>
              <a:t>ss</a:t>
            </a:r>
            <a:r>
              <a:rPr lang="it-IT" sz="1600" spc="45" dirty="0" smtClean="0">
                <a:latin typeface="Arial" pitchFamily="34" charset="0"/>
                <a:ea typeface="Times New Roman"/>
                <a:cs typeface="Arial" pitchFamily="34" charset="0"/>
              </a:rPr>
              <a:t>i</a:t>
            </a:r>
            <a:r>
              <a:rPr lang="it-IT" sz="1600" spc="-10" dirty="0" smtClean="0">
                <a:latin typeface="Arial" pitchFamily="34" charset="0"/>
                <a:ea typeface="Times New Roman"/>
                <a:cs typeface="Arial" pitchFamily="34" charset="0"/>
              </a:rPr>
              <a:t>o</a:t>
            </a:r>
            <a:r>
              <a:rPr lang="it-IT" sz="1600" spc="-30" dirty="0" smtClean="0">
                <a:latin typeface="Arial" pitchFamily="34" charset="0"/>
                <a:ea typeface="Times New Roman"/>
                <a:cs typeface="Arial" pitchFamily="34" charset="0"/>
              </a:rPr>
              <a:t>n</a:t>
            </a:r>
            <a:r>
              <a:rPr lang="it-IT" sz="1600" dirty="0" smtClean="0">
                <a:latin typeface="Arial" pitchFamily="34" charset="0"/>
                <a:ea typeface="Times New Roman"/>
                <a:cs typeface="Arial" pitchFamily="34" charset="0"/>
              </a:rPr>
              <a:t>e</a:t>
            </a:r>
            <a:r>
              <a:rPr lang="it-IT" sz="1600" spc="275" dirty="0" smtClean="0">
                <a:latin typeface="Arial" pitchFamily="34" charset="0"/>
                <a:ea typeface="Times New Roman"/>
                <a:cs typeface="Arial" pitchFamily="34" charset="0"/>
              </a:rPr>
              <a:t> </a:t>
            </a:r>
            <a:r>
              <a:rPr lang="it-IT" sz="1600" dirty="0" smtClean="0">
                <a:latin typeface="Arial" pitchFamily="34" charset="0"/>
                <a:ea typeface="Times New Roman"/>
                <a:cs typeface="Arial" pitchFamily="34" charset="0"/>
              </a:rPr>
              <a:t>e</a:t>
            </a:r>
            <a:r>
              <a:rPr lang="it-IT" sz="1600" spc="265"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g</a:t>
            </a:r>
            <a:r>
              <a:rPr lang="it-IT" sz="1600" spc="45" dirty="0" smtClean="0">
                <a:latin typeface="Arial" pitchFamily="34" charset="0"/>
                <a:ea typeface="Times New Roman"/>
                <a:cs typeface="Arial" pitchFamily="34" charset="0"/>
              </a:rPr>
              <a:t>l</a:t>
            </a:r>
            <a:r>
              <a:rPr lang="it-IT" sz="1600" dirty="0" smtClean="0">
                <a:latin typeface="Arial" pitchFamily="34" charset="0"/>
                <a:ea typeface="Times New Roman"/>
                <a:cs typeface="Arial" pitchFamily="34" charset="0"/>
              </a:rPr>
              <a:t>i</a:t>
            </a:r>
            <a:r>
              <a:rPr lang="it-IT" sz="1600" spc="175" dirty="0" smtClean="0">
                <a:latin typeface="Arial" pitchFamily="34" charset="0"/>
                <a:ea typeface="Times New Roman"/>
                <a:cs typeface="Arial" pitchFamily="34" charset="0"/>
              </a:rPr>
              <a:t> </a:t>
            </a:r>
            <a:r>
              <a:rPr lang="it-IT" sz="1600" spc="-10" dirty="0" smtClean="0">
                <a:latin typeface="Arial" pitchFamily="34" charset="0"/>
                <a:ea typeface="Times New Roman"/>
                <a:cs typeface="Arial" pitchFamily="34" charset="0"/>
              </a:rPr>
              <a:t>o</a:t>
            </a:r>
            <a:r>
              <a:rPr lang="it-IT" sz="1600" spc="30" dirty="0" smtClean="0">
                <a:latin typeface="Arial" pitchFamily="34" charset="0"/>
                <a:ea typeface="Times New Roman"/>
                <a:cs typeface="Arial" pitchFamily="34" charset="0"/>
              </a:rPr>
              <a:t>b</a:t>
            </a:r>
            <a:r>
              <a:rPr lang="it-IT" sz="1600" spc="45" dirty="0" smtClean="0">
                <a:latin typeface="Arial" pitchFamily="34" charset="0"/>
                <a:ea typeface="Times New Roman"/>
                <a:cs typeface="Arial" pitchFamily="34" charset="0"/>
              </a:rPr>
              <a:t>i</a:t>
            </a:r>
            <a:r>
              <a:rPr lang="it-IT" sz="1600" dirty="0" smtClean="0">
                <a:latin typeface="Arial" pitchFamily="34" charset="0"/>
                <a:ea typeface="Times New Roman"/>
                <a:cs typeface="Arial" pitchFamily="34" charset="0"/>
              </a:rPr>
              <a:t>ettivi</a:t>
            </a:r>
            <a:r>
              <a:rPr lang="it-IT" sz="1600" spc="155" dirty="0" smtClean="0">
                <a:latin typeface="Arial" pitchFamily="34" charset="0"/>
                <a:ea typeface="Times New Roman"/>
                <a:cs typeface="Arial" pitchFamily="34" charset="0"/>
              </a:rPr>
              <a:t> </a:t>
            </a:r>
            <a:r>
              <a:rPr lang="it-IT" sz="1600" spc="25" dirty="0" smtClean="0">
                <a:latin typeface="Arial" pitchFamily="34" charset="0"/>
                <a:ea typeface="Times New Roman"/>
                <a:cs typeface="Arial" pitchFamily="34" charset="0"/>
              </a:rPr>
              <a:t>d</a:t>
            </a:r>
            <a:r>
              <a:rPr lang="it-IT" sz="1600" dirty="0" smtClean="0">
                <a:latin typeface="Arial" pitchFamily="34" charset="0"/>
                <a:ea typeface="Times New Roman"/>
                <a:cs typeface="Arial" pitchFamily="34" charset="0"/>
              </a:rPr>
              <a:t>e</a:t>
            </a:r>
            <a:r>
              <a:rPr lang="it-IT" sz="1600" spc="-35" dirty="0" smtClean="0">
                <a:latin typeface="Arial" pitchFamily="34" charset="0"/>
                <a:ea typeface="Times New Roman"/>
                <a:cs typeface="Arial" pitchFamily="34" charset="0"/>
              </a:rPr>
              <a:t>l</a:t>
            </a:r>
            <a:r>
              <a:rPr lang="it-IT" sz="1600" spc="-30" dirty="0" smtClean="0">
                <a:latin typeface="Arial" pitchFamily="34" charset="0"/>
                <a:ea typeface="Times New Roman"/>
                <a:cs typeface="Arial" pitchFamily="34" charset="0"/>
              </a:rPr>
              <a:t>l</a:t>
            </a:r>
            <a:r>
              <a:rPr lang="it-IT" sz="1600" dirty="0" smtClean="0">
                <a:latin typeface="Arial" pitchFamily="34" charset="0"/>
                <a:ea typeface="Times New Roman"/>
                <a:cs typeface="Arial" pitchFamily="34" charset="0"/>
              </a:rPr>
              <a:t>a</a:t>
            </a:r>
            <a:r>
              <a:rPr lang="it-IT" sz="1600" spc="265"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p</a:t>
            </a:r>
            <a:r>
              <a:rPr lang="it-IT" sz="1600" spc="-10" dirty="0" smtClean="0">
                <a:latin typeface="Arial" pitchFamily="34" charset="0"/>
                <a:ea typeface="Times New Roman"/>
                <a:cs typeface="Arial" pitchFamily="34" charset="0"/>
              </a:rPr>
              <a:t>o</a:t>
            </a:r>
            <a:r>
              <a:rPr lang="it-IT" sz="1600" spc="-30" dirty="0" smtClean="0">
                <a:latin typeface="Arial" pitchFamily="34" charset="0"/>
                <a:ea typeface="Times New Roman"/>
                <a:cs typeface="Arial" pitchFamily="34" charset="0"/>
              </a:rPr>
              <a:t>li</a:t>
            </a:r>
            <a:r>
              <a:rPr lang="it-IT" sz="1600" dirty="0" smtClean="0">
                <a:latin typeface="Arial" pitchFamily="34" charset="0"/>
                <a:ea typeface="Times New Roman"/>
                <a:cs typeface="Arial" pitchFamily="34" charset="0"/>
              </a:rPr>
              <a:t>t</a:t>
            </a:r>
            <a:r>
              <a:rPr lang="it-IT" sz="1600" spc="-30" dirty="0" smtClean="0">
                <a:latin typeface="Arial" pitchFamily="34" charset="0"/>
                <a:ea typeface="Times New Roman"/>
                <a:cs typeface="Arial" pitchFamily="34" charset="0"/>
              </a:rPr>
              <a:t>i</a:t>
            </a:r>
            <a:r>
              <a:rPr lang="it-IT" sz="1600" dirty="0" smtClean="0">
                <a:latin typeface="Arial" pitchFamily="34" charset="0"/>
                <a:ea typeface="Times New Roman"/>
                <a:cs typeface="Arial" pitchFamily="34" charset="0"/>
              </a:rPr>
              <a:t>ca</a:t>
            </a:r>
            <a:r>
              <a:rPr lang="it-IT" sz="1600" spc="245" dirty="0" smtClean="0">
                <a:latin typeface="Arial" pitchFamily="34" charset="0"/>
                <a:ea typeface="Times New Roman"/>
                <a:cs typeface="Arial" pitchFamily="34" charset="0"/>
              </a:rPr>
              <a:t> </a:t>
            </a:r>
            <a:r>
              <a:rPr lang="it-IT" sz="1600" spc="25" dirty="0" smtClean="0">
                <a:latin typeface="Arial" pitchFamily="34" charset="0"/>
                <a:ea typeface="Times New Roman"/>
                <a:cs typeface="Arial" pitchFamily="34" charset="0"/>
              </a:rPr>
              <a:t>d</a:t>
            </a:r>
            <a:r>
              <a:rPr lang="it-IT" sz="1600" dirty="0" smtClean="0">
                <a:latin typeface="Arial" pitchFamily="34" charset="0"/>
                <a:ea typeface="Times New Roman"/>
                <a:cs typeface="Arial" pitchFamily="34" charset="0"/>
              </a:rPr>
              <a:t>i</a:t>
            </a:r>
            <a:r>
              <a:rPr lang="it-IT" sz="1600" spc="165" dirty="0" smtClean="0">
                <a:latin typeface="Arial" pitchFamily="34" charset="0"/>
                <a:ea typeface="Times New Roman"/>
                <a:cs typeface="Arial" pitchFamily="34" charset="0"/>
              </a:rPr>
              <a:t> </a:t>
            </a:r>
            <a:r>
              <a:rPr lang="it-IT" sz="1600" dirty="0" smtClean="0">
                <a:latin typeface="Arial" pitchFamily="34" charset="0"/>
                <a:ea typeface="Times New Roman"/>
                <a:cs typeface="Arial" pitchFamily="34" charset="0"/>
              </a:rPr>
              <a:t>c</a:t>
            </a:r>
            <a:r>
              <a:rPr lang="it-IT" sz="1600" spc="-10" dirty="0" smtClean="0">
                <a:latin typeface="Arial" pitchFamily="34" charset="0"/>
                <a:ea typeface="Times New Roman"/>
                <a:cs typeface="Arial" pitchFamily="34" charset="0"/>
              </a:rPr>
              <a:t>o</a:t>
            </a:r>
            <a:r>
              <a:rPr lang="it-IT" sz="1600" dirty="0" smtClean="0">
                <a:latin typeface="Arial" pitchFamily="34" charset="0"/>
                <a:ea typeface="Times New Roman"/>
                <a:cs typeface="Arial" pitchFamily="34" charset="0"/>
              </a:rPr>
              <a:t>e</a:t>
            </a:r>
            <a:r>
              <a:rPr lang="it-IT" sz="1600" spc="25" dirty="0" smtClean="0">
                <a:latin typeface="Arial" pitchFamily="34" charset="0"/>
                <a:ea typeface="Times New Roman"/>
                <a:cs typeface="Arial" pitchFamily="34" charset="0"/>
              </a:rPr>
              <a:t>s</a:t>
            </a:r>
            <a:r>
              <a:rPr lang="it-IT" sz="1600" spc="-30" dirty="0" smtClean="0">
                <a:latin typeface="Arial" pitchFamily="34" charset="0"/>
                <a:ea typeface="Times New Roman"/>
                <a:cs typeface="Arial" pitchFamily="34" charset="0"/>
              </a:rPr>
              <a:t>i</a:t>
            </a:r>
            <a:r>
              <a:rPr lang="it-IT" sz="1600" spc="65" dirty="0" smtClean="0">
                <a:latin typeface="Arial" pitchFamily="34" charset="0"/>
                <a:ea typeface="Times New Roman"/>
                <a:cs typeface="Arial" pitchFamily="34" charset="0"/>
              </a:rPr>
              <a:t>o</a:t>
            </a:r>
            <a:r>
              <a:rPr lang="it-IT" sz="1600" spc="-30" dirty="0" smtClean="0">
                <a:latin typeface="Arial" pitchFamily="34" charset="0"/>
                <a:ea typeface="Times New Roman"/>
                <a:cs typeface="Arial" pitchFamily="34" charset="0"/>
              </a:rPr>
              <a:t>n</a:t>
            </a:r>
            <a:r>
              <a:rPr lang="it-IT" sz="1600" dirty="0" smtClean="0">
                <a:latin typeface="Arial" pitchFamily="34" charset="0"/>
                <a:ea typeface="Times New Roman"/>
                <a:cs typeface="Arial" pitchFamily="34" charset="0"/>
              </a:rPr>
              <a:t>e,</a:t>
            </a:r>
            <a:r>
              <a:rPr lang="it-IT" sz="1600" spc="315" dirty="0" smtClean="0">
                <a:latin typeface="Arial" pitchFamily="34" charset="0"/>
                <a:ea typeface="Times New Roman"/>
                <a:cs typeface="Arial" pitchFamily="34" charset="0"/>
              </a:rPr>
              <a:t> </a:t>
            </a:r>
            <a:r>
              <a:rPr lang="it-IT" sz="1600" spc="45" dirty="0" smtClean="0">
                <a:latin typeface="Arial" pitchFamily="34" charset="0"/>
                <a:ea typeface="Times New Roman"/>
                <a:cs typeface="Arial" pitchFamily="34" charset="0"/>
              </a:rPr>
              <a:t>i</a:t>
            </a:r>
            <a:r>
              <a:rPr lang="it-IT" sz="1600" dirty="0" smtClean="0">
                <a:latin typeface="Arial" pitchFamily="34" charset="0"/>
                <a:ea typeface="Times New Roman"/>
                <a:cs typeface="Arial" pitchFamily="34" charset="0"/>
              </a:rPr>
              <a:t>l</a:t>
            </a:r>
            <a:r>
              <a:rPr lang="it-IT" sz="1600" spc="160"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q</a:t>
            </a:r>
            <a:r>
              <a:rPr lang="it-IT" sz="1600" spc="-25" dirty="0" smtClean="0">
                <a:latin typeface="Arial" pitchFamily="34" charset="0"/>
                <a:ea typeface="Times New Roman"/>
                <a:cs typeface="Arial" pitchFamily="34" charset="0"/>
              </a:rPr>
              <a:t>u</a:t>
            </a:r>
            <a:r>
              <a:rPr lang="it-IT" sz="1600" spc="30" dirty="0" smtClean="0">
                <a:latin typeface="Arial" pitchFamily="34" charset="0"/>
                <a:ea typeface="Times New Roman"/>
                <a:cs typeface="Arial" pitchFamily="34" charset="0"/>
              </a:rPr>
              <a:t>a</a:t>
            </a:r>
            <a:r>
              <a:rPr lang="it-IT" sz="1600" spc="25" dirty="0" smtClean="0">
                <a:latin typeface="Arial" pitchFamily="34" charset="0"/>
                <a:ea typeface="Times New Roman"/>
                <a:cs typeface="Arial" pitchFamily="34" charset="0"/>
              </a:rPr>
              <a:t>d</a:t>
            </a:r>
            <a:r>
              <a:rPr lang="it-IT" sz="1600" spc="-10" dirty="0" smtClean="0">
                <a:latin typeface="Arial" pitchFamily="34" charset="0"/>
                <a:ea typeface="Times New Roman"/>
                <a:cs typeface="Arial" pitchFamily="34" charset="0"/>
              </a:rPr>
              <a:t>r</a:t>
            </a:r>
            <a:r>
              <a:rPr lang="it-IT" sz="1600" dirty="0" smtClean="0">
                <a:latin typeface="Arial" pitchFamily="34" charset="0"/>
                <a:ea typeface="Times New Roman"/>
                <a:cs typeface="Arial" pitchFamily="34" charset="0"/>
              </a:rPr>
              <a:t>o </a:t>
            </a:r>
            <a:r>
              <a:rPr lang="it-IT" sz="1600" spc="-25" dirty="0" smtClean="0">
                <a:latin typeface="Arial" pitchFamily="34" charset="0"/>
                <a:ea typeface="Times New Roman"/>
                <a:cs typeface="Arial" pitchFamily="34" charset="0"/>
              </a:rPr>
              <a:t>f</a:t>
            </a:r>
            <a:r>
              <a:rPr lang="it-IT" sz="1600" spc="-30" dirty="0" smtClean="0">
                <a:latin typeface="Arial" pitchFamily="34" charset="0"/>
                <a:ea typeface="Times New Roman"/>
                <a:cs typeface="Arial" pitchFamily="34" charset="0"/>
              </a:rPr>
              <a:t>in</a:t>
            </a:r>
            <a:r>
              <a:rPr lang="it-IT" sz="1600" dirty="0" smtClean="0">
                <a:latin typeface="Arial" pitchFamily="34" charset="0"/>
                <a:ea typeface="Times New Roman"/>
                <a:cs typeface="Arial" pitchFamily="34" charset="0"/>
              </a:rPr>
              <a:t>a</a:t>
            </a:r>
            <a:r>
              <a:rPr lang="it-IT" sz="1600" spc="-30" dirty="0" smtClean="0">
                <a:latin typeface="Arial" pitchFamily="34" charset="0"/>
                <a:ea typeface="Times New Roman"/>
                <a:cs typeface="Arial" pitchFamily="34" charset="0"/>
              </a:rPr>
              <a:t>n</a:t>
            </a:r>
            <a:r>
              <a:rPr lang="it-IT" sz="1600" spc="60" dirty="0" smtClean="0">
                <a:latin typeface="Arial" pitchFamily="34" charset="0"/>
                <a:ea typeface="Times New Roman"/>
                <a:cs typeface="Arial" pitchFamily="34" charset="0"/>
              </a:rPr>
              <a:t>z</a:t>
            </a:r>
            <a:r>
              <a:rPr lang="it-IT" sz="1600" spc="-30" dirty="0" smtClean="0">
                <a:latin typeface="Arial" pitchFamily="34" charset="0"/>
                <a:ea typeface="Times New Roman"/>
                <a:cs typeface="Arial" pitchFamily="34" charset="0"/>
              </a:rPr>
              <a:t>i</a:t>
            </a:r>
            <a:r>
              <a:rPr lang="it-IT" sz="1600" spc="30" dirty="0" smtClean="0">
                <a:latin typeface="Arial" pitchFamily="34" charset="0"/>
                <a:ea typeface="Times New Roman"/>
                <a:cs typeface="Arial" pitchFamily="34" charset="0"/>
              </a:rPr>
              <a:t>a</a:t>
            </a:r>
            <a:r>
              <a:rPr lang="it-IT" sz="1600" spc="-10" dirty="0" smtClean="0">
                <a:latin typeface="Arial" pitchFamily="34" charset="0"/>
                <a:ea typeface="Times New Roman"/>
                <a:cs typeface="Arial" pitchFamily="34" charset="0"/>
              </a:rPr>
              <a:t>r</a:t>
            </a:r>
            <a:r>
              <a:rPr lang="it-IT" sz="1600" spc="-30" dirty="0" smtClean="0">
                <a:latin typeface="Arial" pitchFamily="34" charset="0"/>
                <a:ea typeface="Times New Roman"/>
                <a:cs typeface="Arial" pitchFamily="34" charset="0"/>
              </a:rPr>
              <a:t>i</a:t>
            </a:r>
            <a:r>
              <a:rPr lang="it-IT" sz="1600" spc="-5" dirty="0" smtClean="0">
                <a:latin typeface="Arial" pitchFamily="34" charset="0"/>
                <a:ea typeface="Times New Roman"/>
                <a:cs typeface="Arial" pitchFamily="34" charset="0"/>
              </a:rPr>
              <a:t>o</a:t>
            </a:r>
            <a:r>
              <a:rPr lang="it-IT" sz="1600" dirty="0" smtClean="0">
                <a:latin typeface="Arial" pitchFamily="34" charset="0"/>
                <a:ea typeface="Times New Roman"/>
                <a:cs typeface="Arial" pitchFamily="34" charset="0"/>
              </a:rPr>
              <a:t>, </a:t>
            </a:r>
            <a:r>
              <a:rPr lang="it-IT" sz="1600" spc="215"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l</a:t>
            </a:r>
            <a:r>
              <a:rPr lang="it-IT" sz="1600" dirty="0" smtClean="0">
                <a:latin typeface="Arial" pitchFamily="34" charset="0"/>
                <a:ea typeface="Times New Roman"/>
                <a:cs typeface="Arial" pitchFamily="34" charset="0"/>
              </a:rPr>
              <a:t>e </a:t>
            </a:r>
            <a:r>
              <a:rPr lang="it-IT" sz="1600" spc="150" dirty="0" smtClean="0">
                <a:latin typeface="Arial" pitchFamily="34" charset="0"/>
                <a:ea typeface="Times New Roman"/>
                <a:cs typeface="Arial" pitchFamily="34" charset="0"/>
              </a:rPr>
              <a:t> </a:t>
            </a:r>
            <a:r>
              <a:rPr lang="it-IT" sz="1600" spc="-70" dirty="0" smtClean="0">
                <a:latin typeface="Arial" pitchFamily="34" charset="0"/>
                <a:ea typeface="Times New Roman"/>
                <a:cs typeface="Arial" pitchFamily="34" charset="0"/>
              </a:rPr>
              <a:t>m</a:t>
            </a:r>
            <a:r>
              <a:rPr lang="it-IT" sz="1600" spc="-5" dirty="0" smtClean="0">
                <a:latin typeface="Arial" pitchFamily="34" charset="0"/>
                <a:ea typeface="Times New Roman"/>
                <a:cs typeface="Arial" pitchFamily="34" charset="0"/>
              </a:rPr>
              <a:t>o</a:t>
            </a:r>
            <a:r>
              <a:rPr lang="it-IT" sz="1600" spc="30" dirty="0" smtClean="0">
                <a:latin typeface="Arial" pitchFamily="34" charset="0"/>
                <a:ea typeface="Times New Roman"/>
                <a:cs typeface="Arial" pitchFamily="34" charset="0"/>
              </a:rPr>
              <a:t>d</a:t>
            </a:r>
            <a:r>
              <a:rPr lang="it-IT" sz="1600" dirty="0" smtClean="0">
                <a:latin typeface="Arial" pitchFamily="34" charset="0"/>
                <a:ea typeface="Times New Roman"/>
                <a:cs typeface="Arial" pitchFamily="34" charset="0"/>
              </a:rPr>
              <a:t>a</a:t>
            </a:r>
            <a:r>
              <a:rPr lang="it-IT" sz="1600" spc="-30" dirty="0" smtClean="0">
                <a:latin typeface="Arial" pitchFamily="34" charset="0"/>
                <a:ea typeface="Times New Roman"/>
                <a:cs typeface="Arial" pitchFamily="34" charset="0"/>
              </a:rPr>
              <a:t>li</a:t>
            </a:r>
            <a:r>
              <a:rPr lang="it-IT" sz="1600" dirty="0" smtClean="0">
                <a:latin typeface="Arial" pitchFamily="34" charset="0"/>
                <a:ea typeface="Times New Roman"/>
                <a:cs typeface="Arial" pitchFamily="34" charset="0"/>
              </a:rPr>
              <a:t>tà </a:t>
            </a:r>
            <a:r>
              <a:rPr lang="it-IT" sz="1600" spc="105"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sp</a:t>
            </a:r>
            <a:r>
              <a:rPr lang="it-IT" sz="1600" dirty="0" smtClean="0">
                <a:latin typeface="Arial" pitchFamily="34" charset="0"/>
                <a:ea typeface="Times New Roman"/>
                <a:cs typeface="Arial" pitchFamily="34" charset="0"/>
              </a:rPr>
              <a:t>ec</a:t>
            </a:r>
            <a:r>
              <a:rPr lang="it-IT" sz="1600" spc="-30" dirty="0" smtClean="0">
                <a:latin typeface="Arial" pitchFamily="34" charset="0"/>
                <a:ea typeface="Times New Roman"/>
                <a:cs typeface="Arial" pitchFamily="34" charset="0"/>
              </a:rPr>
              <a:t>i</a:t>
            </a:r>
            <a:r>
              <a:rPr lang="it-IT" sz="1600" spc="-25" dirty="0" smtClean="0">
                <a:latin typeface="Arial" pitchFamily="34" charset="0"/>
                <a:ea typeface="Times New Roman"/>
                <a:cs typeface="Arial" pitchFamily="34" charset="0"/>
              </a:rPr>
              <a:t>f</a:t>
            </a:r>
            <a:r>
              <a:rPr lang="it-IT" sz="1600" spc="-30" dirty="0" smtClean="0">
                <a:latin typeface="Arial" pitchFamily="34" charset="0"/>
                <a:ea typeface="Times New Roman"/>
                <a:cs typeface="Arial" pitchFamily="34" charset="0"/>
              </a:rPr>
              <a:t>i</a:t>
            </a:r>
            <a:r>
              <a:rPr lang="it-IT" sz="1600" spc="75" dirty="0" smtClean="0">
                <a:latin typeface="Arial" pitchFamily="34" charset="0"/>
                <a:ea typeface="Times New Roman"/>
                <a:cs typeface="Arial" pitchFamily="34" charset="0"/>
              </a:rPr>
              <a:t>c</a:t>
            </a:r>
            <a:r>
              <a:rPr lang="it-IT" sz="1600" spc="-30" dirty="0" smtClean="0">
                <a:latin typeface="Arial" pitchFamily="34" charset="0"/>
                <a:ea typeface="Times New Roman"/>
                <a:cs typeface="Arial" pitchFamily="34" charset="0"/>
              </a:rPr>
              <a:t>h</a:t>
            </a:r>
            <a:r>
              <a:rPr lang="it-IT" sz="1600" dirty="0" smtClean="0">
                <a:latin typeface="Arial" pitchFamily="34" charset="0"/>
                <a:ea typeface="Times New Roman"/>
                <a:cs typeface="Arial" pitchFamily="34" charset="0"/>
              </a:rPr>
              <a:t>e </a:t>
            </a:r>
            <a:r>
              <a:rPr lang="it-IT" sz="1600" spc="150"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d</a:t>
            </a:r>
            <a:r>
              <a:rPr lang="it-IT" sz="1600" dirty="0" smtClean="0">
                <a:latin typeface="Arial" pitchFamily="34" charset="0"/>
                <a:ea typeface="Times New Roman"/>
                <a:cs typeface="Arial" pitchFamily="34" charset="0"/>
              </a:rPr>
              <a:t>i </a:t>
            </a:r>
            <a:r>
              <a:rPr lang="it-IT" sz="1600" spc="45"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p</a:t>
            </a:r>
            <a:r>
              <a:rPr lang="it-IT" sz="1600" spc="-10" dirty="0" smtClean="0">
                <a:latin typeface="Arial" pitchFamily="34" charset="0"/>
                <a:ea typeface="Times New Roman"/>
                <a:cs typeface="Arial" pitchFamily="34" charset="0"/>
              </a:rPr>
              <a:t>r</a:t>
            </a:r>
            <a:r>
              <a:rPr lang="it-IT" sz="1600" spc="65" dirty="0" smtClean="0">
                <a:latin typeface="Arial" pitchFamily="34" charset="0"/>
                <a:ea typeface="Times New Roman"/>
                <a:cs typeface="Arial" pitchFamily="34" charset="0"/>
              </a:rPr>
              <a:t>o</a:t>
            </a:r>
            <a:r>
              <a:rPr lang="it-IT" sz="1600" spc="-30" dirty="0" smtClean="0">
                <a:latin typeface="Arial" pitchFamily="34" charset="0"/>
                <a:ea typeface="Times New Roman"/>
                <a:cs typeface="Arial" pitchFamily="34" charset="0"/>
              </a:rPr>
              <a:t>g</a:t>
            </a:r>
            <a:r>
              <a:rPr lang="it-IT" sz="1600" spc="-10" dirty="0" smtClean="0">
                <a:latin typeface="Arial" pitchFamily="34" charset="0"/>
                <a:ea typeface="Times New Roman"/>
                <a:cs typeface="Arial" pitchFamily="34" charset="0"/>
              </a:rPr>
              <a:t>r</a:t>
            </a:r>
            <a:r>
              <a:rPr lang="it-IT" sz="1600" dirty="0" smtClean="0">
                <a:latin typeface="Arial" pitchFamily="34" charset="0"/>
                <a:ea typeface="Times New Roman"/>
                <a:cs typeface="Arial" pitchFamily="34" charset="0"/>
              </a:rPr>
              <a:t>a</a:t>
            </a:r>
            <a:r>
              <a:rPr lang="it-IT" sz="1600" spc="5" dirty="0" smtClean="0">
                <a:latin typeface="Arial" pitchFamily="34" charset="0"/>
                <a:ea typeface="Times New Roman"/>
                <a:cs typeface="Arial" pitchFamily="34" charset="0"/>
              </a:rPr>
              <a:t>mm</a:t>
            </a:r>
            <a:r>
              <a:rPr lang="it-IT" sz="1600" spc="30" dirty="0" smtClean="0">
                <a:latin typeface="Arial" pitchFamily="34" charset="0"/>
                <a:ea typeface="Times New Roman"/>
                <a:cs typeface="Arial" pitchFamily="34" charset="0"/>
              </a:rPr>
              <a:t>a</a:t>
            </a:r>
            <a:r>
              <a:rPr lang="it-IT" sz="1600" spc="-15" dirty="0" smtClean="0">
                <a:latin typeface="Arial" pitchFamily="34" charset="0"/>
                <a:ea typeface="Times New Roman"/>
                <a:cs typeface="Arial" pitchFamily="34" charset="0"/>
              </a:rPr>
              <a:t>z</a:t>
            </a:r>
            <a:r>
              <a:rPr lang="it-IT" sz="1600" spc="45" dirty="0" smtClean="0">
                <a:latin typeface="Arial" pitchFamily="34" charset="0"/>
                <a:ea typeface="Times New Roman"/>
                <a:cs typeface="Arial" pitchFamily="34" charset="0"/>
              </a:rPr>
              <a:t>i</a:t>
            </a:r>
            <a:r>
              <a:rPr lang="it-IT" sz="1600" spc="-5" dirty="0" smtClean="0">
                <a:latin typeface="Arial" pitchFamily="34" charset="0"/>
                <a:ea typeface="Times New Roman"/>
                <a:cs typeface="Arial" pitchFamily="34" charset="0"/>
              </a:rPr>
              <a:t>o</a:t>
            </a:r>
            <a:r>
              <a:rPr lang="it-IT" sz="1600" spc="50" dirty="0" smtClean="0">
                <a:latin typeface="Arial" pitchFamily="34" charset="0"/>
                <a:ea typeface="Times New Roman"/>
                <a:cs typeface="Arial" pitchFamily="34" charset="0"/>
              </a:rPr>
              <a:t>n</a:t>
            </a:r>
            <a:r>
              <a:rPr lang="it-IT" sz="1600" dirty="0" smtClean="0">
                <a:latin typeface="Arial" pitchFamily="34" charset="0"/>
                <a:ea typeface="Times New Roman"/>
                <a:cs typeface="Arial" pitchFamily="34" charset="0"/>
              </a:rPr>
              <a:t>e </a:t>
            </a:r>
            <a:r>
              <a:rPr lang="it-IT" sz="1600" spc="130" dirty="0" smtClean="0">
                <a:latin typeface="Arial" pitchFamily="34" charset="0"/>
                <a:ea typeface="Times New Roman"/>
                <a:cs typeface="Arial" pitchFamily="34" charset="0"/>
              </a:rPr>
              <a:t> </a:t>
            </a:r>
            <a:r>
              <a:rPr lang="it-IT" sz="1600" dirty="0" smtClean="0">
                <a:latin typeface="Arial" pitchFamily="34" charset="0"/>
                <a:ea typeface="Times New Roman"/>
                <a:cs typeface="Arial" pitchFamily="34" charset="0"/>
              </a:rPr>
              <a:t>e </a:t>
            </a:r>
            <a:r>
              <a:rPr lang="it-IT" sz="1600" spc="65"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d</a:t>
            </a:r>
            <a:r>
              <a:rPr lang="it-IT" sz="1600" dirty="0" smtClean="0">
                <a:latin typeface="Arial" pitchFamily="34" charset="0"/>
                <a:ea typeface="Times New Roman"/>
                <a:cs typeface="Arial" pitchFamily="34" charset="0"/>
              </a:rPr>
              <a:t>i </a:t>
            </a:r>
            <a:r>
              <a:rPr lang="it-IT" sz="1600" spc="50" dirty="0" smtClean="0">
                <a:latin typeface="Arial" pitchFamily="34" charset="0"/>
                <a:ea typeface="Times New Roman"/>
                <a:cs typeface="Arial" pitchFamily="34" charset="0"/>
              </a:rPr>
              <a:t> </a:t>
            </a:r>
            <a:r>
              <a:rPr lang="it-IT" sz="1600" spc="-10" dirty="0" smtClean="0">
                <a:latin typeface="Arial" pitchFamily="34" charset="0"/>
                <a:ea typeface="Times New Roman"/>
                <a:cs typeface="Arial" pitchFamily="34" charset="0"/>
              </a:rPr>
              <a:t>r</a:t>
            </a:r>
            <a:r>
              <a:rPr lang="it-IT" sz="1600" spc="75" dirty="0" smtClean="0">
                <a:latin typeface="Arial" pitchFamily="34" charset="0"/>
                <a:ea typeface="Times New Roman"/>
                <a:cs typeface="Arial" pitchFamily="34" charset="0"/>
              </a:rPr>
              <a:t>e</a:t>
            </a:r>
            <a:r>
              <a:rPr lang="it-IT" sz="1600" spc="-30" dirty="0" smtClean="0">
                <a:latin typeface="Arial" pitchFamily="34" charset="0"/>
                <a:ea typeface="Times New Roman"/>
                <a:cs typeface="Arial" pitchFamily="34" charset="0"/>
              </a:rPr>
              <a:t>n</a:t>
            </a:r>
            <a:r>
              <a:rPr lang="it-IT" sz="1600" spc="30" dirty="0" smtClean="0">
                <a:latin typeface="Arial" pitchFamily="34" charset="0"/>
                <a:ea typeface="Times New Roman"/>
                <a:cs typeface="Arial" pitchFamily="34" charset="0"/>
              </a:rPr>
              <a:t>d</a:t>
            </a:r>
            <a:r>
              <a:rPr lang="it-IT" sz="1600" spc="-30" dirty="0" smtClean="0">
                <a:latin typeface="Arial" pitchFamily="34" charset="0"/>
                <a:ea typeface="Times New Roman"/>
                <a:cs typeface="Arial" pitchFamily="34" charset="0"/>
              </a:rPr>
              <a:t>i</a:t>
            </a:r>
            <a:r>
              <a:rPr lang="it-IT" sz="1600" spc="75" dirty="0" smtClean="0">
                <a:latin typeface="Arial" pitchFamily="34" charset="0"/>
                <a:ea typeface="Times New Roman"/>
                <a:cs typeface="Arial" pitchFamily="34" charset="0"/>
              </a:rPr>
              <a:t>c</a:t>
            </a:r>
            <a:r>
              <a:rPr lang="it-IT" sz="1600" spc="-5" dirty="0" smtClean="0">
                <a:latin typeface="Arial" pitchFamily="34" charset="0"/>
                <a:ea typeface="Times New Roman"/>
                <a:cs typeface="Arial" pitchFamily="34" charset="0"/>
              </a:rPr>
              <a:t>o</a:t>
            </a:r>
            <a:r>
              <a:rPr lang="it-IT" sz="1600" spc="-30" dirty="0" smtClean="0">
                <a:latin typeface="Arial" pitchFamily="34" charset="0"/>
                <a:ea typeface="Times New Roman"/>
                <a:cs typeface="Arial" pitchFamily="34" charset="0"/>
              </a:rPr>
              <a:t>n</a:t>
            </a:r>
            <a:r>
              <a:rPr lang="it-IT" sz="1600" dirty="0" smtClean="0">
                <a:latin typeface="Arial" pitchFamily="34" charset="0"/>
                <a:ea typeface="Times New Roman"/>
                <a:cs typeface="Arial" pitchFamily="34" charset="0"/>
              </a:rPr>
              <a:t>t</a:t>
            </a:r>
            <a:r>
              <a:rPr lang="it-IT" sz="1600" spc="30" dirty="0" smtClean="0">
                <a:latin typeface="Arial" pitchFamily="34" charset="0"/>
                <a:ea typeface="Times New Roman"/>
                <a:cs typeface="Arial" pitchFamily="34" charset="0"/>
              </a:rPr>
              <a:t>a</a:t>
            </a:r>
            <a:r>
              <a:rPr lang="it-IT" sz="1600" spc="-15" dirty="0" smtClean="0">
                <a:latin typeface="Arial" pitchFamily="34" charset="0"/>
                <a:ea typeface="Times New Roman"/>
                <a:cs typeface="Arial" pitchFamily="34" charset="0"/>
              </a:rPr>
              <a:t>z</a:t>
            </a:r>
            <a:r>
              <a:rPr lang="it-IT" sz="1600" spc="-30" dirty="0" smtClean="0">
                <a:latin typeface="Arial" pitchFamily="34" charset="0"/>
                <a:ea typeface="Times New Roman"/>
                <a:cs typeface="Arial" pitchFamily="34" charset="0"/>
              </a:rPr>
              <a:t>i</a:t>
            </a:r>
            <a:r>
              <a:rPr lang="it-IT" sz="1600" spc="-5" dirty="0" smtClean="0">
                <a:latin typeface="Arial" pitchFamily="34" charset="0"/>
                <a:ea typeface="Times New Roman"/>
                <a:cs typeface="Arial" pitchFamily="34" charset="0"/>
              </a:rPr>
              <a:t>o</a:t>
            </a:r>
            <a:r>
              <a:rPr lang="it-IT" sz="1600" spc="50" dirty="0" smtClean="0">
                <a:latin typeface="Arial" pitchFamily="34" charset="0"/>
                <a:ea typeface="Times New Roman"/>
                <a:cs typeface="Arial" pitchFamily="34" charset="0"/>
              </a:rPr>
              <a:t>n</a:t>
            </a:r>
            <a:r>
              <a:rPr lang="it-IT" sz="1600" dirty="0" smtClean="0">
                <a:latin typeface="Arial" pitchFamily="34" charset="0"/>
                <a:ea typeface="Times New Roman"/>
                <a:cs typeface="Arial" pitchFamily="34" charset="0"/>
              </a:rPr>
              <a:t>e, </a:t>
            </a:r>
            <a:r>
              <a:rPr lang="it-IT" sz="1600" spc="130" dirty="0" smtClean="0">
                <a:latin typeface="Arial" pitchFamily="34" charset="0"/>
                <a:ea typeface="Times New Roman"/>
                <a:cs typeface="Arial" pitchFamily="34" charset="0"/>
              </a:rPr>
              <a:t> </a:t>
            </a:r>
            <a:r>
              <a:rPr lang="it-IT" sz="1600" dirty="0" smtClean="0">
                <a:latin typeface="Arial" pitchFamily="34" charset="0"/>
                <a:ea typeface="Times New Roman"/>
                <a:cs typeface="Arial" pitchFamily="34" charset="0"/>
              </a:rPr>
              <a:t>i </a:t>
            </a:r>
            <a:r>
              <a:rPr lang="it-IT" sz="1600" spc="35" dirty="0" smtClean="0">
                <a:latin typeface="Arial" pitchFamily="34" charset="0"/>
                <a:ea typeface="Times New Roman"/>
                <a:cs typeface="Arial" pitchFamily="34" charset="0"/>
              </a:rPr>
              <a:t> </a:t>
            </a:r>
            <a:r>
              <a:rPr lang="it-IT" sz="1600" spc="45" dirty="0" smtClean="0">
                <a:latin typeface="Arial" pitchFamily="34" charset="0"/>
                <a:ea typeface="Times New Roman"/>
                <a:cs typeface="Arial" pitchFamily="34" charset="0"/>
              </a:rPr>
              <a:t>g</a:t>
            </a:r>
            <a:r>
              <a:rPr lang="it-IT" sz="1600" spc="-10" dirty="0" smtClean="0">
                <a:latin typeface="Arial" pitchFamily="34" charset="0"/>
                <a:ea typeface="Times New Roman"/>
                <a:cs typeface="Arial" pitchFamily="34" charset="0"/>
              </a:rPr>
              <a:t>r</a:t>
            </a:r>
            <a:r>
              <a:rPr lang="it-IT" sz="1600" spc="30" dirty="0" smtClean="0">
                <a:latin typeface="Arial" pitchFamily="34" charset="0"/>
                <a:ea typeface="Times New Roman"/>
                <a:cs typeface="Arial" pitchFamily="34" charset="0"/>
              </a:rPr>
              <a:t>a</a:t>
            </a:r>
            <a:r>
              <a:rPr lang="it-IT" sz="1600" spc="-30" dirty="0" smtClean="0">
                <a:latin typeface="Arial" pitchFamily="34" charset="0"/>
                <a:ea typeface="Times New Roman"/>
                <a:cs typeface="Arial" pitchFamily="34" charset="0"/>
              </a:rPr>
              <a:t>n</a:t>
            </a:r>
            <a:r>
              <a:rPr lang="it-IT" sz="1600" spc="30" dirty="0" smtClean="0">
                <a:latin typeface="Arial" pitchFamily="34" charset="0"/>
                <a:ea typeface="Times New Roman"/>
                <a:cs typeface="Arial" pitchFamily="34" charset="0"/>
              </a:rPr>
              <a:t>d</a:t>
            </a:r>
            <a:r>
              <a:rPr lang="it-IT" sz="1600" dirty="0" smtClean="0">
                <a:latin typeface="Arial" pitchFamily="34" charset="0"/>
                <a:ea typeface="Times New Roman"/>
                <a:cs typeface="Arial" pitchFamily="34" charset="0"/>
              </a:rPr>
              <a:t>i </a:t>
            </a:r>
            <a:r>
              <a:rPr lang="it-IT" sz="1600" spc="30" dirty="0" smtClean="0">
                <a:latin typeface="Arial" pitchFamily="34" charset="0"/>
                <a:ea typeface="Times New Roman"/>
                <a:cs typeface="Arial" pitchFamily="34" charset="0"/>
              </a:rPr>
              <a:t>p</a:t>
            </a:r>
            <a:r>
              <a:rPr lang="it-IT" sz="1600" spc="-10" dirty="0" smtClean="0">
                <a:latin typeface="Arial" pitchFamily="34" charset="0"/>
                <a:ea typeface="Times New Roman"/>
                <a:cs typeface="Arial" pitchFamily="34" charset="0"/>
              </a:rPr>
              <a:t>r</a:t>
            </a:r>
            <a:r>
              <a:rPr lang="it-IT" sz="1600" spc="-5" dirty="0" smtClean="0">
                <a:latin typeface="Arial" pitchFamily="34" charset="0"/>
                <a:ea typeface="Times New Roman"/>
                <a:cs typeface="Arial" pitchFamily="34" charset="0"/>
              </a:rPr>
              <a:t>o</a:t>
            </a:r>
            <a:r>
              <a:rPr lang="it-IT" sz="1600" spc="-30" dirty="0" smtClean="0">
                <a:latin typeface="Arial" pitchFamily="34" charset="0"/>
                <a:ea typeface="Times New Roman"/>
                <a:cs typeface="Arial" pitchFamily="34" charset="0"/>
              </a:rPr>
              <a:t>g</a:t>
            </a:r>
            <a:r>
              <a:rPr lang="it-IT" sz="1600" dirty="0" smtClean="0">
                <a:latin typeface="Arial" pitchFamily="34" charset="0"/>
                <a:ea typeface="Times New Roman"/>
                <a:cs typeface="Arial" pitchFamily="34" charset="0"/>
              </a:rPr>
              <a:t>etti</a:t>
            </a:r>
            <a:r>
              <a:rPr lang="it-IT" sz="1600" spc="225" dirty="0" smtClean="0">
                <a:latin typeface="Arial" pitchFamily="34" charset="0"/>
                <a:ea typeface="Times New Roman"/>
                <a:cs typeface="Arial" pitchFamily="34" charset="0"/>
              </a:rPr>
              <a:t> </a:t>
            </a:r>
            <a:r>
              <a:rPr lang="it-IT" sz="1600" dirty="0" smtClean="0">
                <a:latin typeface="Arial" pitchFamily="34" charset="0"/>
                <a:ea typeface="Times New Roman"/>
                <a:cs typeface="Arial" pitchFamily="34" charset="0"/>
              </a:rPr>
              <a:t>e</a:t>
            </a:r>
            <a:r>
              <a:rPr lang="it-IT" sz="1600" spc="260" dirty="0" smtClean="0">
                <a:latin typeface="Arial" pitchFamily="34" charset="0"/>
                <a:ea typeface="Times New Roman"/>
                <a:cs typeface="Arial" pitchFamily="34" charset="0"/>
              </a:rPr>
              <a:t> </a:t>
            </a:r>
            <a:r>
              <a:rPr lang="it-IT" sz="1600" dirty="0" smtClean="0">
                <a:latin typeface="Arial" pitchFamily="34" charset="0"/>
                <a:ea typeface="Times New Roman"/>
                <a:cs typeface="Arial" pitchFamily="34" charset="0"/>
              </a:rPr>
              <a:t>i</a:t>
            </a:r>
            <a:r>
              <a:rPr lang="it-IT" sz="1600" spc="155"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p</a:t>
            </a:r>
            <a:r>
              <a:rPr lang="it-IT" sz="1600" spc="-30" dirty="0" smtClean="0">
                <a:latin typeface="Arial" pitchFamily="34" charset="0"/>
                <a:ea typeface="Times New Roman"/>
                <a:cs typeface="Arial" pitchFamily="34" charset="0"/>
              </a:rPr>
              <a:t>i</a:t>
            </a:r>
            <a:r>
              <a:rPr lang="it-IT" sz="1600" spc="30" dirty="0" smtClean="0">
                <a:latin typeface="Arial" pitchFamily="34" charset="0"/>
                <a:ea typeface="Times New Roman"/>
                <a:cs typeface="Arial" pitchFamily="34" charset="0"/>
              </a:rPr>
              <a:t>a</a:t>
            </a:r>
            <a:r>
              <a:rPr lang="it-IT" sz="1600" spc="-30" dirty="0" smtClean="0">
                <a:latin typeface="Arial" pitchFamily="34" charset="0"/>
                <a:ea typeface="Times New Roman"/>
                <a:cs typeface="Arial" pitchFamily="34" charset="0"/>
              </a:rPr>
              <a:t>n</a:t>
            </a:r>
            <a:r>
              <a:rPr lang="it-IT" sz="1600" dirty="0" smtClean="0">
                <a:latin typeface="Arial" pitchFamily="34" charset="0"/>
                <a:ea typeface="Times New Roman"/>
                <a:cs typeface="Arial" pitchFamily="34" charset="0"/>
              </a:rPr>
              <a:t>i</a:t>
            </a:r>
            <a:r>
              <a:rPr lang="it-IT" sz="1600" spc="280"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d</a:t>
            </a:r>
            <a:r>
              <a:rPr lang="it-IT" sz="1600" dirty="0" smtClean="0">
                <a:latin typeface="Arial" pitchFamily="34" charset="0"/>
                <a:ea typeface="Times New Roman"/>
                <a:cs typeface="Arial" pitchFamily="34" charset="0"/>
              </a:rPr>
              <a:t>i</a:t>
            </a:r>
            <a:r>
              <a:rPr lang="it-IT" sz="1600" spc="250"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a</a:t>
            </a:r>
            <a:r>
              <a:rPr lang="it-IT" sz="1600" spc="-15" dirty="0" smtClean="0">
                <a:latin typeface="Arial" pitchFamily="34" charset="0"/>
                <a:ea typeface="Times New Roman"/>
                <a:cs typeface="Arial" pitchFamily="34" charset="0"/>
              </a:rPr>
              <a:t>z</a:t>
            </a:r>
            <a:r>
              <a:rPr lang="it-IT" sz="1600" spc="-30" dirty="0" smtClean="0">
                <a:latin typeface="Arial" pitchFamily="34" charset="0"/>
                <a:ea typeface="Times New Roman"/>
                <a:cs typeface="Arial" pitchFamily="34" charset="0"/>
              </a:rPr>
              <a:t>i</a:t>
            </a:r>
            <a:r>
              <a:rPr lang="it-IT" sz="1600" spc="-5" dirty="0" smtClean="0">
                <a:latin typeface="Arial" pitchFamily="34" charset="0"/>
                <a:ea typeface="Times New Roman"/>
                <a:cs typeface="Arial" pitchFamily="34" charset="0"/>
              </a:rPr>
              <a:t>o</a:t>
            </a:r>
            <a:r>
              <a:rPr lang="it-IT" sz="1600" spc="50" dirty="0" smtClean="0">
                <a:latin typeface="Arial" pitchFamily="34" charset="0"/>
                <a:ea typeface="Times New Roman"/>
                <a:cs typeface="Arial" pitchFamily="34" charset="0"/>
              </a:rPr>
              <a:t>n</a:t>
            </a:r>
            <a:r>
              <a:rPr lang="it-IT" sz="1600" dirty="0" smtClean="0">
                <a:latin typeface="Arial" pitchFamily="34" charset="0"/>
                <a:ea typeface="Times New Roman"/>
                <a:cs typeface="Arial" pitchFamily="34" charset="0"/>
              </a:rPr>
              <a:t>e</a:t>
            </a:r>
            <a:r>
              <a:rPr lang="it-IT" sz="1600" spc="305" dirty="0" smtClean="0">
                <a:latin typeface="Arial" pitchFamily="34" charset="0"/>
                <a:ea typeface="Times New Roman"/>
                <a:cs typeface="Arial" pitchFamily="34" charset="0"/>
              </a:rPr>
              <a:t> </a:t>
            </a:r>
            <a:r>
              <a:rPr lang="it-IT" sz="1600" dirty="0" smtClean="0">
                <a:latin typeface="Arial" pitchFamily="34" charset="0"/>
                <a:ea typeface="Times New Roman"/>
                <a:cs typeface="Arial" pitchFamily="34" charset="0"/>
              </a:rPr>
              <a:t>c</a:t>
            </a:r>
            <a:r>
              <a:rPr lang="it-IT" sz="1600" spc="70" dirty="0" smtClean="0">
                <a:latin typeface="Arial" pitchFamily="34" charset="0"/>
                <a:ea typeface="Times New Roman"/>
                <a:cs typeface="Arial" pitchFamily="34" charset="0"/>
              </a:rPr>
              <a:t>o</a:t>
            </a:r>
            <a:r>
              <a:rPr lang="it-IT" sz="1600" spc="-70" dirty="0" smtClean="0">
                <a:latin typeface="Arial" pitchFamily="34" charset="0"/>
                <a:ea typeface="Times New Roman"/>
                <a:cs typeface="Arial" pitchFamily="34" charset="0"/>
              </a:rPr>
              <a:t>m</a:t>
            </a:r>
            <a:r>
              <a:rPr lang="it-IT" sz="1600" spc="50" dirty="0" smtClean="0">
                <a:latin typeface="Arial" pitchFamily="34" charset="0"/>
                <a:ea typeface="Times New Roman"/>
                <a:cs typeface="Arial" pitchFamily="34" charset="0"/>
              </a:rPr>
              <a:t>u</a:t>
            </a:r>
            <a:r>
              <a:rPr lang="it-IT" sz="1600" spc="-30" dirty="0" smtClean="0">
                <a:latin typeface="Arial" pitchFamily="34" charset="0"/>
                <a:ea typeface="Times New Roman"/>
                <a:cs typeface="Arial" pitchFamily="34" charset="0"/>
              </a:rPr>
              <a:t>n</a:t>
            </a:r>
            <a:r>
              <a:rPr lang="it-IT" sz="1600" spc="-35" dirty="0" smtClean="0">
                <a:latin typeface="Arial" pitchFamily="34" charset="0"/>
                <a:ea typeface="Times New Roman"/>
                <a:cs typeface="Arial" pitchFamily="34" charset="0"/>
              </a:rPr>
              <a:t>i</a:t>
            </a:r>
            <a:r>
              <a:rPr lang="it-IT" sz="1600" dirty="0" smtClean="0">
                <a:latin typeface="Arial" pitchFamily="34" charset="0"/>
                <a:ea typeface="Times New Roman"/>
                <a:cs typeface="Arial" pitchFamily="34" charset="0"/>
              </a:rPr>
              <a:t>.</a:t>
            </a:r>
            <a:r>
              <a:rPr lang="it-IT" sz="1600" spc="330" dirty="0" smtClean="0">
                <a:latin typeface="Arial" pitchFamily="34" charset="0"/>
                <a:ea typeface="Times New Roman"/>
                <a:cs typeface="Arial" pitchFamily="34" charset="0"/>
              </a:rPr>
              <a:t> </a:t>
            </a:r>
            <a:r>
              <a:rPr lang="it-IT" sz="1600" spc="85" dirty="0" smtClean="0">
                <a:latin typeface="Arial" pitchFamily="34" charset="0"/>
                <a:ea typeface="Times New Roman"/>
                <a:cs typeface="Arial" pitchFamily="34" charset="0"/>
              </a:rPr>
              <a:t>I</a:t>
            </a:r>
            <a:r>
              <a:rPr lang="it-IT" sz="1600" spc="-30" dirty="0" smtClean="0">
                <a:latin typeface="Arial" pitchFamily="34" charset="0"/>
                <a:ea typeface="Times New Roman"/>
                <a:cs typeface="Arial" pitchFamily="34" charset="0"/>
              </a:rPr>
              <a:t>n</a:t>
            </a:r>
            <a:r>
              <a:rPr lang="it-IT" sz="1600" spc="-5" dirty="0" smtClean="0">
                <a:latin typeface="Arial" pitchFamily="34" charset="0"/>
                <a:ea typeface="Times New Roman"/>
                <a:cs typeface="Arial" pitchFamily="34" charset="0"/>
              </a:rPr>
              <a:t>o</a:t>
            </a:r>
            <a:r>
              <a:rPr lang="it-IT" sz="1600" spc="-30" dirty="0" smtClean="0">
                <a:latin typeface="Arial" pitchFamily="34" charset="0"/>
                <a:ea typeface="Times New Roman"/>
                <a:cs typeface="Arial" pitchFamily="34" charset="0"/>
              </a:rPr>
              <a:t>l</a:t>
            </a:r>
            <a:r>
              <a:rPr lang="it-IT" sz="1600" dirty="0" smtClean="0">
                <a:latin typeface="Arial" pitchFamily="34" charset="0"/>
                <a:ea typeface="Times New Roman"/>
                <a:cs typeface="Arial" pitchFamily="34" charset="0"/>
              </a:rPr>
              <a:t>t</a:t>
            </a:r>
            <a:r>
              <a:rPr lang="it-IT" sz="1600" spc="-10" dirty="0" smtClean="0">
                <a:latin typeface="Arial" pitchFamily="34" charset="0"/>
                <a:ea typeface="Times New Roman"/>
                <a:cs typeface="Arial" pitchFamily="34" charset="0"/>
              </a:rPr>
              <a:t>r</a:t>
            </a:r>
            <a:r>
              <a:rPr lang="it-IT" sz="1600" dirty="0" smtClean="0">
                <a:latin typeface="Arial" pitchFamily="34" charset="0"/>
                <a:ea typeface="Times New Roman"/>
                <a:cs typeface="Arial" pitchFamily="34" charset="0"/>
              </a:rPr>
              <a:t>e</a:t>
            </a:r>
            <a:r>
              <a:rPr lang="it-IT" sz="1600" spc="270"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d</a:t>
            </a:r>
            <a:r>
              <a:rPr lang="it-IT" sz="1600" dirty="0" smtClean="0">
                <a:latin typeface="Arial" pitchFamily="34" charset="0"/>
                <a:ea typeface="Times New Roman"/>
                <a:cs typeface="Arial" pitchFamily="34" charset="0"/>
              </a:rPr>
              <a:t>e</a:t>
            </a:r>
            <a:r>
              <a:rPr lang="it-IT" sz="1600" spc="-25" dirty="0" smtClean="0">
                <a:latin typeface="Arial" pitchFamily="34" charset="0"/>
                <a:ea typeface="Times New Roman"/>
                <a:cs typeface="Arial" pitchFamily="34" charset="0"/>
              </a:rPr>
              <a:t>f</a:t>
            </a:r>
            <a:r>
              <a:rPr lang="it-IT" sz="1600" spc="-30" dirty="0" smtClean="0">
                <a:latin typeface="Arial" pitchFamily="34" charset="0"/>
                <a:ea typeface="Times New Roman"/>
                <a:cs typeface="Arial" pitchFamily="34" charset="0"/>
              </a:rPr>
              <a:t>i</a:t>
            </a:r>
            <a:r>
              <a:rPr lang="it-IT" sz="1600" spc="50" dirty="0" smtClean="0">
                <a:latin typeface="Arial" pitchFamily="34" charset="0"/>
                <a:ea typeface="Times New Roman"/>
                <a:cs typeface="Arial" pitchFamily="34" charset="0"/>
              </a:rPr>
              <a:t>n</a:t>
            </a:r>
            <a:r>
              <a:rPr lang="it-IT" sz="1600" spc="-30" dirty="0" smtClean="0">
                <a:latin typeface="Arial" pitchFamily="34" charset="0"/>
                <a:ea typeface="Times New Roman"/>
                <a:cs typeface="Arial" pitchFamily="34" charset="0"/>
              </a:rPr>
              <a:t>i</a:t>
            </a:r>
            <a:r>
              <a:rPr lang="it-IT" sz="1600" spc="30" dirty="0" smtClean="0">
                <a:latin typeface="Arial" pitchFamily="34" charset="0"/>
                <a:ea typeface="Times New Roman"/>
                <a:cs typeface="Arial" pitchFamily="34" charset="0"/>
              </a:rPr>
              <a:t>s</a:t>
            </a:r>
            <a:r>
              <a:rPr lang="it-IT" sz="1600" dirty="0" smtClean="0">
                <a:latin typeface="Arial" pitchFamily="34" charset="0"/>
                <a:ea typeface="Times New Roman"/>
                <a:cs typeface="Arial" pitchFamily="34" charset="0"/>
              </a:rPr>
              <a:t>c</a:t>
            </a:r>
            <a:r>
              <a:rPr lang="it-IT" sz="1600" spc="70" dirty="0" smtClean="0">
                <a:latin typeface="Arial" pitchFamily="34" charset="0"/>
                <a:ea typeface="Times New Roman"/>
                <a:cs typeface="Arial" pitchFamily="34" charset="0"/>
              </a:rPr>
              <a:t>o</a:t>
            </a:r>
            <a:r>
              <a:rPr lang="it-IT" sz="1600" spc="-30" dirty="0" smtClean="0">
                <a:latin typeface="Arial" pitchFamily="34" charset="0"/>
                <a:ea typeface="Times New Roman"/>
                <a:cs typeface="Arial" pitchFamily="34" charset="0"/>
              </a:rPr>
              <a:t>n</a:t>
            </a:r>
            <a:r>
              <a:rPr lang="it-IT" sz="1600" dirty="0" smtClean="0">
                <a:latin typeface="Arial" pitchFamily="34" charset="0"/>
                <a:ea typeface="Times New Roman"/>
                <a:cs typeface="Arial" pitchFamily="34" charset="0"/>
              </a:rPr>
              <a:t>o</a:t>
            </a:r>
            <a:r>
              <a:rPr lang="it-IT" sz="1600" spc="335" dirty="0" smtClean="0">
                <a:latin typeface="Arial" pitchFamily="34" charset="0"/>
                <a:ea typeface="Times New Roman"/>
                <a:cs typeface="Arial" pitchFamily="34" charset="0"/>
              </a:rPr>
              <a:t> </a:t>
            </a:r>
            <a:r>
              <a:rPr lang="it-IT" sz="1600" dirty="0" smtClean="0">
                <a:latin typeface="Arial" pitchFamily="34" charset="0"/>
                <a:ea typeface="Times New Roman"/>
                <a:cs typeface="Arial" pitchFamily="34" charset="0"/>
              </a:rPr>
              <a:t>i</a:t>
            </a:r>
            <a:r>
              <a:rPr lang="it-IT" sz="1600" spc="225" dirty="0" smtClean="0">
                <a:latin typeface="Arial" pitchFamily="34" charset="0"/>
                <a:ea typeface="Times New Roman"/>
                <a:cs typeface="Arial" pitchFamily="34" charset="0"/>
              </a:rPr>
              <a:t> </a:t>
            </a:r>
            <a:r>
              <a:rPr lang="it-IT" sz="1600" spc="-10" dirty="0" smtClean="0">
                <a:latin typeface="Arial" pitchFamily="34" charset="0"/>
                <a:ea typeface="Times New Roman"/>
                <a:cs typeface="Arial" pitchFamily="34" charset="0"/>
              </a:rPr>
              <a:t>r</a:t>
            </a:r>
            <a:r>
              <a:rPr lang="it-IT" sz="1600" dirty="0" smtClean="0">
                <a:latin typeface="Arial" pitchFamily="34" charset="0"/>
                <a:ea typeface="Times New Roman"/>
                <a:cs typeface="Arial" pitchFamily="34" charset="0"/>
              </a:rPr>
              <a:t>e</a:t>
            </a:r>
            <a:r>
              <a:rPr lang="it-IT" sz="1600" spc="30" dirty="0" smtClean="0">
                <a:latin typeface="Arial" pitchFamily="34" charset="0"/>
                <a:ea typeface="Times New Roman"/>
                <a:cs typeface="Arial" pitchFamily="34" charset="0"/>
              </a:rPr>
              <a:t>q</a:t>
            </a:r>
            <a:r>
              <a:rPr lang="it-IT" sz="1600" spc="50" dirty="0" smtClean="0">
                <a:latin typeface="Arial" pitchFamily="34" charset="0"/>
                <a:ea typeface="Times New Roman"/>
                <a:cs typeface="Arial" pitchFamily="34" charset="0"/>
              </a:rPr>
              <a:t>u</a:t>
            </a:r>
            <a:r>
              <a:rPr lang="it-IT" sz="1600" spc="-30" dirty="0" smtClean="0">
                <a:latin typeface="Arial" pitchFamily="34" charset="0"/>
                <a:ea typeface="Times New Roman"/>
                <a:cs typeface="Arial" pitchFamily="34" charset="0"/>
              </a:rPr>
              <a:t>i</a:t>
            </a:r>
            <a:r>
              <a:rPr lang="it-IT" sz="1600" spc="30" dirty="0" smtClean="0">
                <a:latin typeface="Arial" pitchFamily="34" charset="0"/>
                <a:ea typeface="Times New Roman"/>
                <a:cs typeface="Arial" pitchFamily="34" charset="0"/>
              </a:rPr>
              <a:t>s</a:t>
            </a:r>
            <a:r>
              <a:rPr lang="it-IT" sz="1600" spc="-30" dirty="0" smtClean="0">
                <a:latin typeface="Arial" pitchFamily="34" charset="0"/>
                <a:ea typeface="Times New Roman"/>
                <a:cs typeface="Arial" pitchFamily="34" charset="0"/>
              </a:rPr>
              <a:t>i</a:t>
            </a:r>
            <a:r>
              <a:rPr lang="it-IT" sz="1600" dirty="0" smtClean="0">
                <a:latin typeface="Arial" pitchFamily="34" charset="0"/>
                <a:ea typeface="Times New Roman"/>
                <a:cs typeface="Arial" pitchFamily="34" charset="0"/>
              </a:rPr>
              <a:t>ti</a:t>
            </a:r>
            <a:r>
              <a:rPr lang="it-IT" sz="1600" spc="230"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d</a:t>
            </a:r>
            <a:r>
              <a:rPr lang="it-IT" sz="1600" dirty="0" smtClean="0">
                <a:latin typeface="Arial" pitchFamily="34" charset="0"/>
                <a:ea typeface="Times New Roman"/>
                <a:cs typeface="Arial" pitchFamily="34" charset="0"/>
              </a:rPr>
              <a:t>i</a:t>
            </a:r>
            <a:r>
              <a:rPr lang="it-IT" sz="1600" spc="245"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g</a:t>
            </a:r>
            <a:r>
              <a:rPr lang="it-IT" sz="1600" dirty="0" smtClean="0">
                <a:latin typeface="Arial" pitchFamily="34" charset="0"/>
                <a:ea typeface="Times New Roman"/>
                <a:cs typeface="Arial" pitchFamily="34" charset="0"/>
              </a:rPr>
              <a:t>e</a:t>
            </a:r>
            <a:r>
              <a:rPr lang="it-IT" sz="1600" spc="30" dirty="0" smtClean="0">
                <a:latin typeface="Arial" pitchFamily="34" charset="0"/>
                <a:ea typeface="Times New Roman"/>
                <a:cs typeface="Arial" pitchFamily="34" charset="0"/>
              </a:rPr>
              <a:t>s</a:t>
            </a:r>
            <a:r>
              <a:rPr lang="it-IT" sz="1600" dirty="0" smtClean="0">
                <a:latin typeface="Arial" pitchFamily="34" charset="0"/>
                <a:ea typeface="Times New Roman"/>
                <a:cs typeface="Arial" pitchFamily="34" charset="0"/>
              </a:rPr>
              <a:t>t</a:t>
            </a:r>
            <a:r>
              <a:rPr lang="it-IT" sz="1600" spc="-30" dirty="0" smtClean="0">
                <a:latin typeface="Arial" pitchFamily="34" charset="0"/>
                <a:ea typeface="Times New Roman"/>
                <a:cs typeface="Arial" pitchFamily="34" charset="0"/>
              </a:rPr>
              <a:t>i</a:t>
            </a:r>
            <a:r>
              <a:rPr lang="it-IT" sz="1600" spc="-5" dirty="0" smtClean="0">
                <a:latin typeface="Arial" pitchFamily="34" charset="0"/>
                <a:ea typeface="Times New Roman"/>
                <a:cs typeface="Arial" pitchFamily="34" charset="0"/>
              </a:rPr>
              <a:t>o</a:t>
            </a:r>
            <a:r>
              <a:rPr lang="it-IT" sz="1600" spc="-30" dirty="0" smtClean="0">
                <a:latin typeface="Arial" pitchFamily="34" charset="0"/>
                <a:ea typeface="Times New Roman"/>
                <a:cs typeface="Arial" pitchFamily="34" charset="0"/>
              </a:rPr>
              <a:t>n</a:t>
            </a:r>
            <a:r>
              <a:rPr lang="it-IT" sz="1600" dirty="0" smtClean="0">
                <a:latin typeface="Arial" pitchFamily="34" charset="0"/>
                <a:ea typeface="Times New Roman"/>
                <a:cs typeface="Arial" pitchFamily="34" charset="0"/>
              </a:rPr>
              <a:t>e</a:t>
            </a:r>
            <a:r>
              <a:rPr lang="it-IT" sz="1600" spc="280" dirty="0" smtClean="0">
                <a:latin typeface="Arial" pitchFamily="34" charset="0"/>
                <a:ea typeface="Times New Roman"/>
                <a:cs typeface="Arial" pitchFamily="34" charset="0"/>
              </a:rPr>
              <a:t> </a:t>
            </a:r>
            <a:r>
              <a:rPr lang="it-IT" sz="1600" dirty="0" smtClean="0">
                <a:latin typeface="Arial" pitchFamily="34" charset="0"/>
                <a:ea typeface="Times New Roman"/>
                <a:cs typeface="Arial" pitchFamily="34" charset="0"/>
              </a:rPr>
              <a:t>e</a:t>
            </a:r>
            <a:r>
              <a:rPr lang="it-IT" sz="1600" spc="260" dirty="0" smtClean="0">
                <a:latin typeface="Arial" pitchFamily="34" charset="0"/>
                <a:ea typeface="Times New Roman"/>
                <a:cs typeface="Arial" pitchFamily="34" charset="0"/>
              </a:rPr>
              <a:t> </a:t>
            </a:r>
            <a:r>
              <a:rPr lang="it-IT" sz="1600" dirty="0" smtClean="0">
                <a:latin typeface="Arial" pitchFamily="34" charset="0"/>
                <a:ea typeface="Times New Roman"/>
                <a:cs typeface="Arial" pitchFamily="34" charset="0"/>
              </a:rPr>
              <a:t>c</a:t>
            </a:r>
            <a:r>
              <a:rPr lang="it-IT" sz="1600" spc="-5" dirty="0" smtClean="0">
                <a:latin typeface="Arial" pitchFamily="34" charset="0"/>
                <a:ea typeface="Times New Roman"/>
                <a:cs typeface="Arial" pitchFamily="34" charset="0"/>
              </a:rPr>
              <a:t>o</a:t>
            </a:r>
            <a:r>
              <a:rPr lang="it-IT" sz="1600" spc="-30" dirty="0" smtClean="0">
                <a:latin typeface="Arial" pitchFamily="34" charset="0"/>
                <a:ea typeface="Times New Roman"/>
                <a:cs typeface="Arial" pitchFamily="34" charset="0"/>
              </a:rPr>
              <a:t>n</a:t>
            </a:r>
            <a:r>
              <a:rPr lang="it-IT" sz="1600" dirty="0" smtClean="0">
                <a:latin typeface="Arial" pitchFamily="34" charset="0"/>
                <a:ea typeface="Times New Roman"/>
                <a:cs typeface="Arial" pitchFamily="34" charset="0"/>
              </a:rPr>
              <a:t>t</a:t>
            </a:r>
            <a:r>
              <a:rPr lang="it-IT" sz="1600" spc="-10" dirty="0" smtClean="0">
                <a:latin typeface="Arial" pitchFamily="34" charset="0"/>
                <a:ea typeface="Times New Roman"/>
                <a:cs typeface="Arial" pitchFamily="34" charset="0"/>
              </a:rPr>
              <a:t>r</a:t>
            </a:r>
            <a:r>
              <a:rPr lang="it-IT" sz="1600" spc="-5" dirty="0" smtClean="0">
                <a:latin typeface="Arial" pitchFamily="34" charset="0"/>
                <a:ea typeface="Times New Roman"/>
                <a:cs typeface="Arial" pitchFamily="34" charset="0"/>
              </a:rPr>
              <a:t>o</a:t>
            </a:r>
            <a:r>
              <a:rPr lang="it-IT" sz="1600" spc="-30" dirty="0" smtClean="0">
                <a:latin typeface="Arial" pitchFamily="34" charset="0"/>
                <a:ea typeface="Times New Roman"/>
                <a:cs typeface="Arial" pitchFamily="34" charset="0"/>
              </a:rPr>
              <a:t>ll</a:t>
            </a:r>
            <a:r>
              <a:rPr lang="it-IT" sz="1600" dirty="0" smtClean="0">
                <a:latin typeface="Arial" pitchFamily="34" charset="0"/>
                <a:ea typeface="Times New Roman"/>
                <a:cs typeface="Arial" pitchFamily="34" charset="0"/>
              </a:rPr>
              <a:t>o </a:t>
            </a:r>
            <a:r>
              <a:rPr lang="it-IT" sz="1600" spc="25" dirty="0" smtClean="0">
                <a:latin typeface="Arial" pitchFamily="34" charset="0"/>
                <a:ea typeface="Times New Roman"/>
                <a:cs typeface="Arial" pitchFamily="34" charset="0"/>
              </a:rPr>
              <a:t>d</a:t>
            </a:r>
            <a:r>
              <a:rPr lang="it-IT" sz="1600" dirty="0" smtClean="0">
                <a:latin typeface="Arial" pitchFamily="34" charset="0"/>
                <a:ea typeface="Times New Roman"/>
                <a:cs typeface="Arial" pitchFamily="34" charset="0"/>
              </a:rPr>
              <a:t>e</a:t>
            </a:r>
            <a:r>
              <a:rPr lang="it-IT" sz="1600" spc="15" dirty="0" smtClean="0">
                <a:latin typeface="Arial" pitchFamily="34" charset="0"/>
                <a:ea typeface="Times New Roman"/>
                <a:cs typeface="Arial" pitchFamily="34" charset="0"/>
              </a:rPr>
              <a:t>tt</a:t>
            </a:r>
            <a:r>
              <a:rPr lang="it-IT" sz="1600" spc="30" dirty="0" smtClean="0">
                <a:latin typeface="Arial" pitchFamily="34" charset="0"/>
                <a:ea typeface="Times New Roman"/>
                <a:cs typeface="Arial" pitchFamily="34" charset="0"/>
              </a:rPr>
              <a:t>a</a:t>
            </a:r>
            <a:r>
              <a:rPr lang="it-IT" sz="1600" spc="-30" dirty="0" smtClean="0">
                <a:latin typeface="Arial" pitchFamily="34" charset="0"/>
                <a:ea typeface="Times New Roman"/>
                <a:cs typeface="Arial" pitchFamily="34" charset="0"/>
              </a:rPr>
              <a:t>gli</a:t>
            </a:r>
            <a:r>
              <a:rPr lang="it-IT" sz="1600" spc="30" dirty="0" smtClean="0">
                <a:latin typeface="Arial" pitchFamily="34" charset="0"/>
                <a:ea typeface="Times New Roman"/>
                <a:cs typeface="Arial" pitchFamily="34" charset="0"/>
              </a:rPr>
              <a:t>a</a:t>
            </a:r>
            <a:r>
              <a:rPr lang="it-IT" sz="1600" dirty="0" smtClean="0">
                <a:latin typeface="Arial" pitchFamily="34" charset="0"/>
                <a:ea typeface="Times New Roman"/>
                <a:cs typeface="Arial" pitchFamily="34" charset="0"/>
              </a:rPr>
              <a:t>ti</a:t>
            </a:r>
            <a:r>
              <a:rPr lang="it-IT" sz="1600" spc="305"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n</a:t>
            </a:r>
            <a:r>
              <a:rPr lang="it-IT" sz="1600" dirty="0" smtClean="0">
                <a:latin typeface="Arial" pitchFamily="34" charset="0"/>
                <a:ea typeface="Times New Roman"/>
                <a:cs typeface="Arial" pitchFamily="34" charset="0"/>
              </a:rPr>
              <a:t>e</a:t>
            </a:r>
            <a:r>
              <a:rPr lang="it-IT" sz="1600" spc="-35" dirty="0" smtClean="0">
                <a:latin typeface="Arial" pitchFamily="34" charset="0"/>
                <a:ea typeface="Times New Roman"/>
                <a:cs typeface="Arial" pitchFamily="34" charset="0"/>
              </a:rPr>
              <a:t>l</a:t>
            </a:r>
            <a:r>
              <a:rPr lang="it-IT" sz="1600" spc="-30" dirty="0" smtClean="0">
                <a:latin typeface="Arial" pitchFamily="34" charset="0"/>
                <a:ea typeface="Times New Roman"/>
                <a:cs typeface="Arial" pitchFamily="34" charset="0"/>
              </a:rPr>
              <a:t>l</a:t>
            </a:r>
            <a:r>
              <a:rPr lang="it-IT" sz="1600" dirty="0" smtClean="0">
                <a:latin typeface="Arial" pitchFamily="34" charset="0"/>
                <a:ea typeface="Times New Roman"/>
                <a:cs typeface="Arial" pitchFamily="34" charset="0"/>
              </a:rPr>
              <a:t>’a</a:t>
            </a:r>
            <a:r>
              <a:rPr lang="it-IT" sz="1600" spc="-70" dirty="0" smtClean="0">
                <a:latin typeface="Arial" pitchFamily="34" charset="0"/>
                <a:ea typeface="Times New Roman"/>
                <a:cs typeface="Arial" pitchFamily="34" charset="0"/>
              </a:rPr>
              <a:t>m</a:t>
            </a:r>
            <a:r>
              <a:rPr lang="it-IT" sz="1600" dirty="0" smtClean="0">
                <a:latin typeface="Arial" pitchFamily="34" charset="0"/>
                <a:ea typeface="Times New Roman"/>
                <a:cs typeface="Arial" pitchFamily="34" charset="0"/>
              </a:rPr>
              <a:t>b</a:t>
            </a:r>
            <a:r>
              <a:rPr lang="it-IT" sz="1600" spc="-30" dirty="0" smtClean="0">
                <a:latin typeface="Arial" pitchFamily="34" charset="0"/>
                <a:ea typeface="Times New Roman"/>
                <a:cs typeface="Arial" pitchFamily="34" charset="0"/>
              </a:rPr>
              <a:t>i</a:t>
            </a:r>
            <a:r>
              <a:rPr lang="it-IT" sz="1600" dirty="0" smtClean="0">
                <a:latin typeface="Arial" pitchFamily="34" charset="0"/>
                <a:ea typeface="Times New Roman"/>
                <a:cs typeface="Arial" pitchFamily="34" charset="0"/>
              </a:rPr>
              <a:t>to</a:t>
            </a:r>
            <a:r>
              <a:rPr lang="it-IT" sz="1600" spc="335" dirty="0" smtClean="0">
                <a:latin typeface="Arial" pitchFamily="34" charset="0"/>
                <a:ea typeface="Times New Roman"/>
                <a:cs typeface="Arial" pitchFamily="34" charset="0"/>
              </a:rPr>
              <a:t> </a:t>
            </a:r>
            <a:r>
              <a:rPr lang="it-IT" sz="1600" spc="25" dirty="0" smtClean="0">
                <a:latin typeface="Arial" pitchFamily="34" charset="0"/>
                <a:ea typeface="Times New Roman"/>
                <a:cs typeface="Arial" pitchFamily="34" charset="0"/>
              </a:rPr>
              <a:t>d</a:t>
            </a:r>
            <a:r>
              <a:rPr lang="it-IT" sz="1600" dirty="0" smtClean="0">
                <a:latin typeface="Arial" pitchFamily="34" charset="0"/>
                <a:ea typeface="Times New Roman"/>
                <a:cs typeface="Arial" pitchFamily="34" charset="0"/>
              </a:rPr>
              <a:t>e</a:t>
            </a:r>
            <a:r>
              <a:rPr lang="it-IT" sz="1600" spc="-35" dirty="0" smtClean="0">
                <a:latin typeface="Arial" pitchFamily="34" charset="0"/>
                <a:ea typeface="Times New Roman"/>
                <a:cs typeface="Arial" pitchFamily="34" charset="0"/>
              </a:rPr>
              <a:t>l</a:t>
            </a:r>
            <a:r>
              <a:rPr lang="it-IT" sz="1600" spc="-30" dirty="0" smtClean="0">
                <a:latin typeface="Arial" pitchFamily="34" charset="0"/>
                <a:ea typeface="Times New Roman"/>
                <a:cs typeface="Arial" pitchFamily="34" charset="0"/>
              </a:rPr>
              <a:t>l</a:t>
            </a:r>
            <a:r>
              <a:rPr lang="it-IT" sz="1600" dirty="0" smtClean="0">
                <a:latin typeface="Arial" pitchFamily="34" charset="0"/>
                <a:ea typeface="Times New Roman"/>
                <a:cs typeface="Arial" pitchFamily="34" charset="0"/>
              </a:rPr>
              <a:t>a </a:t>
            </a:r>
            <a:r>
              <a:rPr lang="it-IT" sz="1600" spc="70"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p</a:t>
            </a:r>
            <a:r>
              <a:rPr lang="it-IT" sz="1600" spc="-10" dirty="0" smtClean="0">
                <a:latin typeface="Arial" pitchFamily="34" charset="0"/>
                <a:ea typeface="Times New Roman"/>
                <a:cs typeface="Arial" pitchFamily="34" charset="0"/>
              </a:rPr>
              <a:t>o</a:t>
            </a:r>
            <a:r>
              <a:rPr lang="it-IT" sz="1600" spc="45" dirty="0" smtClean="0">
                <a:latin typeface="Arial" pitchFamily="34" charset="0"/>
                <a:ea typeface="Times New Roman"/>
                <a:cs typeface="Arial" pitchFamily="34" charset="0"/>
              </a:rPr>
              <a:t>l</a:t>
            </a:r>
            <a:r>
              <a:rPr lang="it-IT" sz="1600" spc="-30" dirty="0" smtClean="0">
                <a:latin typeface="Arial" pitchFamily="34" charset="0"/>
                <a:ea typeface="Times New Roman"/>
                <a:cs typeface="Arial" pitchFamily="34" charset="0"/>
              </a:rPr>
              <a:t>i</a:t>
            </a:r>
            <a:r>
              <a:rPr lang="it-IT" sz="1600" dirty="0" smtClean="0">
                <a:latin typeface="Arial" pitchFamily="34" charset="0"/>
                <a:ea typeface="Times New Roman"/>
                <a:cs typeface="Arial" pitchFamily="34" charset="0"/>
              </a:rPr>
              <a:t>t</a:t>
            </a:r>
            <a:r>
              <a:rPr lang="it-IT" sz="1600" spc="-30" dirty="0" smtClean="0">
                <a:latin typeface="Arial" pitchFamily="34" charset="0"/>
                <a:ea typeface="Times New Roman"/>
                <a:cs typeface="Arial" pitchFamily="34" charset="0"/>
              </a:rPr>
              <a:t>i</a:t>
            </a:r>
            <a:r>
              <a:rPr lang="it-IT" sz="1600" dirty="0" smtClean="0">
                <a:latin typeface="Arial" pitchFamily="34" charset="0"/>
                <a:ea typeface="Times New Roman"/>
                <a:cs typeface="Arial" pitchFamily="34" charset="0"/>
              </a:rPr>
              <a:t>ca </a:t>
            </a:r>
            <a:r>
              <a:rPr lang="it-IT" sz="1600" spc="50" dirty="0" smtClean="0">
                <a:latin typeface="Arial" pitchFamily="34" charset="0"/>
                <a:ea typeface="Times New Roman"/>
                <a:cs typeface="Arial" pitchFamily="34" charset="0"/>
              </a:rPr>
              <a:t> </a:t>
            </a:r>
            <a:r>
              <a:rPr lang="it-IT" sz="1600" spc="25" dirty="0" smtClean="0">
                <a:latin typeface="Arial" pitchFamily="34" charset="0"/>
                <a:ea typeface="Times New Roman"/>
                <a:cs typeface="Arial" pitchFamily="34" charset="0"/>
              </a:rPr>
              <a:t>d</a:t>
            </a:r>
            <a:r>
              <a:rPr lang="it-IT" sz="1600" dirty="0" smtClean="0">
                <a:latin typeface="Arial" pitchFamily="34" charset="0"/>
                <a:ea typeface="Times New Roman"/>
                <a:cs typeface="Arial" pitchFamily="34" charset="0"/>
              </a:rPr>
              <a:t>i</a:t>
            </a:r>
            <a:r>
              <a:rPr lang="it-IT" sz="1600" spc="320" dirty="0" smtClean="0">
                <a:latin typeface="Arial" pitchFamily="34" charset="0"/>
                <a:ea typeface="Times New Roman"/>
                <a:cs typeface="Arial" pitchFamily="34" charset="0"/>
              </a:rPr>
              <a:t> </a:t>
            </a:r>
            <a:r>
              <a:rPr lang="it-IT" sz="1600" dirty="0" smtClean="0">
                <a:latin typeface="Arial" pitchFamily="34" charset="0"/>
                <a:ea typeface="Times New Roman"/>
                <a:cs typeface="Arial" pitchFamily="34" charset="0"/>
              </a:rPr>
              <a:t>c</a:t>
            </a:r>
            <a:r>
              <a:rPr lang="it-IT" sz="1600" spc="-10" dirty="0" smtClean="0">
                <a:latin typeface="Arial" pitchFamily="34" charset="0"/>
                <a:ea typeface="Times New Roman"/>
                <a:cs typeface="Arial" pitchFamily="34" charset="0"/>
              </a:rPr>
              <a:t>o</a:t>
            </a:r>
            <a:r>
              <a:rPr lang="it-IT" sz="1600" dirty="0" smtClean="0">
                <a:latin typeface="Arial" pitchFamily="34" charset="0"/>
                <a:ea typeface="Times New Roman"/>
                <a:cs typeface="Arial" pitchFamily="34" charset="0"/>
              </a:rPr>
              <a:t>e</a:t>
            </a:r>
            <a:r>
              <a:rPr lang="it-IT" sz="1600" spc="25" dirty="0" smtClean="0">
                <a:latin typeface="Arial" pitchFamily="34" charset="0"/>
                <a:ea typeface="Times New Roman"/>
                <a:cs typeface="Arial" pitchFamily="34" charset="0"/>
              </a:rPr>
              <a:t>s</a:t>
            </a:r>
            <a:r>
              <a:rPr lang="it-IT" sz="1600" spc="-30" dirty="0" smtClean="0">
                <a:latin typeface="Arial" pitchFamily="34" charset="0"/>
                <a:ea typeface="Times New Roman"/>
                <a:cs typeface="Arial" pitchFamily="34" charset="0"/>
              </a:rPr>
              <a:t>i</a:t>
            </a:r>
            <a:r>
              <a:rPr lang="it-IT" sz="1600" spc="65" dirty="0" smtClean="0">
                <a:latin typeface="Arial" pitchFamily="34" charset="0"/>
                <a:ea typeface="Times New Roman"/>
                <a:cs typeface="Arial" pitchFamily="34" charset="0"/>
              </a:rPr>
              <a:t>o</a:t>
            </a:r>
            <a:r>
              <a:rPr lang="it-IT" sz="1600" spc="-30" dirty="0" smtClean="0">
                <a:latin typeface="Arial" pitchFamily="34" charset="0"/>
                <a:ea typeface="Times New Roman"/>
                <a:cs typeface="Arial" pitchFamily="34" charset="0"/>
              </a:rPr>
              <a:t>n</a:t>
            </a:r>
            <a:r>
              <a:rPr lang="it-IT" sz="1600" dirty="0" smtClean="0">
                <a:latin typeface="Arial" pitchFamily="34" charset="0"/>
                <a:ea typeface="Times New Roman"/>
                <a:cs typeface="Arial" pitchFamily="34" charset="0"/>
              </a:rPr>
              <a:t>e </a:t>
            </a:r>
            <a:r>
              <a:rPr lang="it-IT" sz="1600" spc="90" dirty="0" smtClean="0">
                <a:latin typeface="Arial" pitchFamily="34" charset="0"/>
                <a:ea typeface="Times New Roman"/>
                <a:cs typeface="Arial" pitchFamily="34" charset="0"/>
              </a:rPr>
              <a:t> </a:t>
            </a:r>
            <a:r>
              <a:rPr lang="it-IT" sz="1600" dirty="0" smtClean="0">
                <a:latin typeface="Arial" pitchFamily="34" charset="0"/>
                <a:ea typeface="Times New Roman"/>
                <a:cs typeface="Arial" pitchFamily="34" charset="0"/>
              </a:rPr>
              <a:t>e </a:t>
            </a:r>
            <a:r>
              <a:rPr lang="it-IT" sz="1600" spc="65"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l</a:t>
            </a:r>
            <a:r>
              <a:rPr lang="it-IT" sz="1600" dirty="0" smtClean="0">
                <a:latin typeface="Arial" pitchFamily="34" charset="0"/>
                <a:ea typeface="Times New Roman"/>
                <a:cs typeface="Arial" pitchFamily="34" charset="0"/>
              </a:rPr>
              <a:t>e </a:t>
            </a:r>
            <a:r>
              <a:rPr lang="it-IT" sz="1600" spc="75" dirty="0" smtClean="0">
                <a:latin typeface="Arial" pitchFamily="34" charset="0"/>
                <a:ea typeface="Times New Roman"/>
                <a:cs typeface="Arial" pitchFamily="34" charset="0"/>
              </a:rPr>
              <a:t> </a:t>
            </a:r>
            <a:r>
              <a:rPr lang="it-IT" sz="1600" spc="-70" dirty="0" smtClean="0">
                <a:latin typeface="Arial" pitchFamily="34" charset="0"/>
                <a:ea typeface="Times New Roman"/>
                <a:cs typeface="Arial" pitchFamily="34" charset="0"/>
              </a:rPr>
              <a:t>m</a:t>
            </a:r>
            <a:r>
              <a:rPr lang="it-IT" sz="1600" spc="-10" dirty="0" smtClean="0">
                <a:latin typeface="Arial" pitchFamily="34" charset="0"/>
                <a:ea typeface="Times New Roman"/>
                <a:cs typeface="Arial" pitchFamily="34" charset="0"/>
              </a:rPr>
              <a:t>o</a:t>
            </a:r>
            <a:r>
              <a:rPr lang="it-IT" sz="1600" spc="25" dirty="0" smtClean="0">
                <a:latin typeface="Arial" pitchFamily="34" charset="0"/>
                <a:ea typeface="Times New Roman"/>
                <a:cs typeface="Arial" pitchFamily="34" charset="0"/>
              </a:rPr>
              <a:t>d</a:t>
            </a:r>
            <a:r>
              <a:rPr lang="it-IT" sz="1600" dirty="0" smtClean="0">
                <a:latin typeface="Arial" pitchFamily="34" charset="0"/>
                <a:ea typeface="Times New Roman"/>
                <a:cs typeface="Arial" pitchFamily="34" charset="0"/>
              </a:rPr>
              <a:t>a</a:t>
            </a:r>
            <a:r>
              <a:rPr lang="it-IT" sz="1600" spc="-30" dirty="0" smtClean="0">
                <a:latin typeface="Arial" pitchFamily="34" charset="0"/>
                <a:ea typeface="Times New Roman"/>
                <a:cs typeface="Arial" pitchFamily="34" charset="0"/>
              </a:rPr>
              <a:t>li</a:t>
            </a:r>
            <a:r>
              <a:rPr lang="it-IT" sz="1600" dirty="0" smtClean="0">
                <a:latin typeface="Arial" pitchFamily="34" charset="0"/>
                <a:ea typeface="Times New Roman"/>
                <a:cs typeface="Arial" pitchFamily="34" charset="0"/>
              </a:rPr>
              <a:t>tà </a:t>
            </a:r>
            <a:r>
              <a:rPr lang="it-IT" sz="1600" spc="25"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sp</a:t>
            </a:r>
            <a:r>
              <a:rPr lang="it-IT" sz="1600" dirty="0" smtClean="0">
                <a:latin typeface="Arial" pitchFamily="34" charset="0"/>
                <a:ea typeface="Times New Roman"/>
                <a:cs typeface="Arial" pitchFamily="34" charset="0"/>
              </a:rPr>
              <a:t>ec</a:t>
            </a:r>
            <a:r>
              <a:rPr lang="it-IT" sz="1600" spc="-30" dirty="0" smtClean="0">
                <a:latin typeface="Arial" pitchFamily="34" charset="0"/>
                <a:ea typeface="Times New Roman"/>
                <a:cs typeface="Arial" pitchFamily="34" charset="0"/>
              </a:rPr>
              <a:t>i</a:t>
            </a:r>
            <a:r>
              <a:rPr lang="it-IT" sz="1600" spc="-25" dirty="0" smtClean="0">
                <a:latin typeface="Arial" pitchFamily="34" charset="0"/>
                <a:ea typeface="Times New Roman"/>
                <a:cs typeface="Arial" pitchFamily="34" charset="0"/>
              </a:rPr>
              <a:t>f</a:t>
            </a:r>
            <a:r>
              <a:rPr lang="it-IT" sz="1600" spc="-30" dirty="0" smtClean="0">
                <a:latin typeface="Arial" pitchFamily="34" charset="0"/>
                <a:ea typeface="Times New Roman"/>
                <a:cs typeface="Arial" pitchFamily="34" charset="0"/>
              </a:rPr>
              <a:t>i</a:t>
            </a:r>
            <a:r>
              <a:rPr lang="it-IT" sz="1600" spc="75" dirty="0" smtClean="0">
                <a:latin typeface="Arial" pitchFamily="34" charset="0"/>
                <a:ea typeface="Times New Roman"/>
                <a:cs typeface="Arial" pitchFamily="34" charset="0"/>
              </a:rPr>
              <a:t>c</a:t>
            </a:r>
            <a:r>
              <a:rPr lang="it-IT" sz="1600" spc="-30" dirty="0" smtClean="0">
                <a:latin typeface="Arial" pitchFamily="34" charset="0"/>
                <a:ea typeface="Times New Roman"/>
                <a:cs typeface="Arial" pitchFamily="34" charset="0"/>
              </a:rPr>
              <a:t>h</a:t>
            </a:r>
            <a:r>
              <a:rPr lang="it-IT" sz="1600" dirty="0" smtClean="0">
                <a:latin typeface="Arial" pitchFamily="34" charset="0"/>
                <a:ea typeface="Times New Roman"/>
                <a:cs typeface="Arial" pitchFamily="34" charset="0"/>
              </a:rPr>
              <a:t>e </a:t>
            </a:r>
            <a:r>
              <a:rPr lang="it-IT" sz="1600" spc="100" dirty="0" smtClean="0">
                <a:latin typeface="Arial" pitchFamily="34" charset="0"/>
                <a:ea typeface="Times New Roman"/>
                <a:cs typeface="Arial" pitchFamily="34" charset="0"/>
              </a:rPr>
              <a:t> </a:t>
            </a:r>
            <a:r>
              <a:rPr lang="it-IT" sz="1600" spc="25" dirty="0" smtClean="0">
                <a:latin typeface="Arial" pitchFamily="34" charset="0"/>
                <a:ea typeface="Times New Roman"/>
                <a:cs typeface="Arial" pitchFamily="34" charset="0"/>
              </a:rPr>
              <a:t>d</a:t>
            </a:r>
            <a:r>
              <a:rPr lang="it-IT" sz="1600" dirty="0" smtClean="0">
                <a:latin typeface="Arial" pitchFamily="34" charset="0"/>
                <a:ea typeface="Times New Roman"/>
                <a:cs typeface="Arial" pitchFamily="34" charset="0"/>
              </a:rPr>
              <a:t>i </a:t>
            </a:r>
            <a:r>
              <a:rPr lang="it-IT" sz="1600" spc="45" dirty="0" smtClean="0">
                <a:latin typeface="Arial" pitchFamily="34" charset="0"/>
                <a:ea typeface="Times New Roman"/>
                <a:cs typeface="Arial" pitchFamily="34" charset="0"/>
              </a:rPr>
              <a:t> </a:t>
            </a:r>
            <a:r>
              <a:rPr lang="it-IT" sz="1600" spc="-30" dirty="0" smtClean="0">
                <a:latin typeface="Arial" pitchFamily="34" charset="0"/>
                <a:ea typeface="Times New Roman"/>
                <a:cs typeface="Arial" pitchFamily="34" charset="0"/>
              </a:rPr>
              <a:t>g</a:t>
            </a:r>
            <a:r>
              <a:rPr lang="it-IT" sz="1600" dirty="0" smtClean="0">
                <a:latin typeface="Arial" pitchFamily="34" charset="0"/>
                <a:ea typeface="Times New Roman"/>
                <a:cs typeface="Arial" pitchFamily="34" charset="0"/>
              </a:rPr>
              <a:t>e</a:t>
            </a:r>
            <a:r>
              <a:rPr lang="it-IT" sz="1600" spc="25" dirty="0" smtClean="0">
                <a:latin typeface="Arial" pitchFamily="34" charset="0"/>
                <a:ea typeface="Times New Roman"/>
                <a:cs typeface="Arial" pitchFamily="34" charset="0"/>
              </a:rPr>
              <a:t>s</a:t>
            </a:r>
            <a:r>
              <a:rPr lang="it-IT" sz="1600" dirty="0" smtClean="0">
                <a:latin typeface="Arial" pitchFamily="34" charset="0"/>
                <a:ea typeface="Times New Roman"/>
                <a:cs typeface="Arial" pitchFamily="34" charset="0"/>
              </a:rPr>
              <a:t>t</a:t>
            </a:r>
            <a:r>
              <a:rPr lang="it-IT" sz="1600" spc="-30" dirty="0" smtClean="0">
                <a:latin typeface="Arial" pitchFamily="34" charset="0"/>
                <a:ea typeface="Times New Roman"/>
                <a:cs typeface="Arial" pitchFamily="34" charset="0"/>
              </a:rPr>
              <a:t>i</a:t>
            </a:r>
            <a:r>
              <a:rPr lang="it-IT" sz="1600" spc="-10" dirty="0" smtClean="0">
                <a:latin typeface="Arial" pitchFamily="34" charset="0"/>
                <a:ea typeface="Times New Roman"/>
                <a:cs typeface="Arial" pitchFamily="34" charset="0"/>
              </a:rPr>
              <a:t>o</a:t>
            </a:r>
            <a:r>
              <a:rPr lang="it-IT" sz="1600" spc="-30" dirty="0" smtClean="0">
                <a:latin typeface="Arial" pitchFamily="34" charset="0"/>
                <a:ea typeface="Times New Roman"/>
                <a:cs typeface="Arial" pitchFamily="34" charset="0"/>
              </a:rPr>
              <a:t>n</a:t>
            </a:r>
            <a:r>
              <a:rPr lang="it-IT" sz="1600" dirty="0" smtClean="0">
                <a:latin typeface="Arial" pitchFamily="34" charset="0"/>
                <a:ea typeface="Times New Roman"/>
                <a:cs typeface="Arial" pitchFamily="34" charset="0"/>
              </a:rPr>
              <a:t>e </a:t>
            </a:r>
            <a:r>
              <a:rPr lang="it-IT" sz="1600" spc="-25" dirty="0" smtClean="0">
                <a:latin typeface="Arial" pitchFamily="34" charset="0"/>
                <a:ea typeface="Times New Roman"/>
                <a:cs typeface="Arial" pitchFamily="34" charset="0"/>
              </a:rPr>
              <a:t>f</a:t>
            </a:r>
            <a:r>
              <a:rPr lang="it-IT" sz="1600" spc="-30" dirty="0" smtClean="0">
                <a:latin typeface="Arial" pitchFamily="34" charset="0"/>
                <a:ea typeface="Times New Roman"/>
                <a:cs typeface="Arial" pitchFamily="34" charset="0"/>
              </a:rPr>
              <a:t>in</a:t>
            </a:r>
            <a:r>
              <a:rPr lang="it-IT" sz="1600" spc="30" dirty="0" smtClean="0">
                <a:latin typeface="Arial" pitchFamily="34" charset="0"/>
                <a:ea typeface="Times New Roman"/>
                <a:cs typeface="Arial" pitchFamily="34" charset="0"/>
              </a:rPr>
              <a:t>a</a:t>
            </a:r>
            <a:r>
              <a:rPr lang="it-IT" sz="1600" spc="-30" dirty="0" smtClean="0">
                <a:latin typeface="Arial" pitchFamily="34" charset="0"/>
                <a:ea typeface="Times New Roman"/>
                <a:cs typeface="Arial" pitchFamily="34" charset="0"/>
              </a:rPr>
              <a:t>n</a:t>
            </a:r>
            <a:r>
              <a:rPr lang="it-IT" sz="1600" spc="-20" dirty="0" smtClean="0">
                <a:latin typeface="Arial" pitchFamily="34" charset="0"/>
                <a:ea typeface="Times New Roman"/>
                <a:cs typeface="Arial" pitchFamily="34" charset="0"/>
              </a:rPr>
              <a:t>z</a:t>
            </a:r>
            <a:r>
              <a:rPr lang="it-IT" sz="1600" spc="-30" dirty="0" smtClean="0">
                <a:latin typeface="Arial" pitchFamily="34" charset="0"/>
                <a:ea typeface="Times New Roman"/>
                <a:cs typeface="Arial" pitchFamily="34" charset="0"/>
              </a:rPr>
              <a:t>i</a:t>
            </a:r>
            <a:r>
              <a:rPr lang="it-IT" sz="1600" spc="30" dirty="0" smtClean="0">
                <a:latin typeface="Arial" pitchFamily="34" charset="0"/>
                <a:ea typeface="Times New Roman"/>
                <a:cs typeface="Arial" pitchFamily="34" charset="0"/>
              </a:rPr>
              <a:t>a</a:t>
            </a:r>
            <a:r>
              <a:rPr lang="it-IT" sz="1600" spc="-10" dirty="0" smtClean="0">
                <a:latin typeface="Arial" pitchFamily="34" charset="0"/>
                <a:ea typeface="Times New Roman"/>
                <a:cs typeface="Arial" pitchFamily="34" charset="0"/>
              </a:rPr>
              <a:t>r</a:t>
            </a:r>
            <a:r>
              <a:rPr lang="it-IT" sz="1600" spc="-30" dirty="0" smtClean="0">
                <a:latin typeface="Arial" pitchFamily="34" charset="0"/>
                <a:ea typeface="Times New Roman"/>
                <a:cs typeface="Arial" pitchFamily="34" charset="0"/>
              </a:rPr>
              <a:t>i</a:t>
            </a:r>
            <a:r>
              <a:rPr lang="it-IT" sz="1600" spc="35" dirty="0" smtClean="0">
                <a:latin typeface="Arial" pitchFamily="34" charset="0"/>
                <a:ea typeface="Times New Roman"/>
                <a:cs typeface="Arial" pitchFamily="34" charset="0"/>
              </a:rPr>
              <a:t>a</a:t>
            </a:r>
            <a:r>
              <a:rPr lang="it-IT" sz="1600" dirty="0" smtClean="0">
                <a:latin typeface="Arial" pitchFamily="34" charset="0"/>
                <a:ea typeface="Times New Roman"/>
                <a:cs typeface="Arial" pitchFamily="34" charset="0"/>
              </a:rPr>
              <a:t>.</a:t>
            </a:r>
          </a:p>
          <a:p>
            <a:pPr>
              <a:buFont typeface="Arial" charset="0"/>
              <a:buNone/>
              <a:defRPr/>
            </a:pPr>
            <a:endParaRPr lang="it-IT" sz="1600" b="1" dirty="0" smtClean="0">
              <a:latin typeface="Arial" pitchFamily="34" charset="0"/>
              <a:cs typeface="Arial" pitchFamily="34" charset="0"/>
            </a:endParaRPr>
          </a:p>
        </p:txBody>
      </p:sp>
      <p:sp>
        <p:nvSpPr>
          <p:cNvPr id="54275" name="Titolo 1"/>
          <p:cNvSpPr txBox="1">
            <a:spLocks/>
          </p:cNvSpPr>
          <p:nvPr/>
        </p:nvSpPr>
        <p:spPr bwMode="auto">
          <a:xfrm>
            <a:off x="1847850" y="0"/>
            <a:ext cx="5456238" cy="549275"/>
          </a:xfrm>
          <a:prstGeom prst="rect">
            <a:avLst/>
          </a:prstGeom>
          <a:noFill/>
          <a:ln w="9525">
            <a:noFill/>
            <a:miter lim="800000"/>
            <a:headEnd/>
            <a:tailEnd/>
          </a:ln>
        </p:spPr>
        <p:txBody>
          <a:bodyPr anchor="ctr"/>
          <a:lstStyle/>
          <a:p>
            <a:pPr eaLnBrk="0" hangingPunct="0"/>
            <a:r>
              <a:rPr lang="it-IT" sz="2800">
                <a:solidFill>
                  <a:srgbClr val="009F34"/>
                </a:solidFill>
              </a:rPr>
              <a:t>I regolamenti comunitari</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00672" y="0"/>
            <a:ext cx="5760640" cy="620688"/>
          </a:xfrm>
        </p:spPr>
        <p:txBody>
          <a:bodyPr/>
          <a:lstStyle/>
          <a:p>
            <a:r>
              <a:rPr lang="it-IT" sz="3600" dirty="0" smtClean="0"/>
              <a:t/>
            </a:r>
            <a:br>
              <a:rPr lang="it-IT" sz="3600" dirty="0" smtClean="0"/>
            </a:br>
            <a:r>
              <a:rPr lang="it-IT" sz="3200" dirty="0" smtClean="0"/>
              <a:t>I regolamenti comunitari</a:t>
            </a:r>
            <a:r>
              <a:rPr lang="it-IT" dirty="0" smtClean="0"/>
              <a:t/>
            </a:r>
            <a:br>
              <a:rPr lang="it-IT" dirty="0" smtClean="0"/>
            </a:br>
            <a:endParaRPr lang="it-IT" dirty="0"/>
          </a:p>
        </p:txBody>
      </p:sp>
      <p:sp>
        <p:nvSpPr>
          <p:cNvPr id="3" name="Segnaposto contenuto 2"/>
          <p:cNvSpPr>
            <a:spLocks noGrp="1"/>
          </p:cNvSpPr>
          <p:nvPr>
            <p:ph idx="1"/>
          </p:nvPr>
        </p:nvSpPr>
        <p:spPr>
          <a:xfrm>
            <a:off x="272480" y="620688"/>
            <a:ext cx="8784976" cy="5616624"/>
          </a:xfrm>
        </p:spPr>
        <p:txBody>
          <a:bodyPr/>
          <a:lstStyle/>
          <a:p>
            <a:pPr marL="1391920" indent="0">
              <a:lnSpc>
                <a:spcPts val="2105"/>
              </a:lnSpc>
              <a:spcAft>
                <a:spcPts val="0"/>
              </a:spcAft>
              <a:buNone/>
            </a:pPr>
            <a:r>
              <a:rPr lang="it-IT" sz="1600" b="1" dirty="0" smtClean="0">
                <a:latin typeface="Century Gothic"/>
                <a:ea typeface="Times New Roman"/>
                <a:cs typeface="Century Gothic"/>
              </a:rPr>
              <a:t>R</a:t>
            </a:r>
            <a:r>
              <a:rPr lang="it-IT" sz="1600" b="1" spc="-25" dirty="0" smtClean="0">
                <a:latin typeface="Century Gothic"/>
                <a:ea typeface="Times New Roman"/>
                <a:cs typeface="Century Gothic"/>
              </a:rPr>
              <a:t>e</a:t>
            </a:r>
            <a:r>
              <a:rPr lang="it-IT" sz="1600" b="1" spc="10" dirty="0" smtClean="0">
                <a:latin typeface="Century Gothic"/>
                <a:ea typeface="Times New Roman"/>
                <a:cs typeface="Century Gothic"/>
              </a:rPr>
              <a:t>g</a:t>
            </a:r>
            <a:r>
              <a:rPr lang="it-IT" sz="1600" b="1" spc="-30" dirty="0" smtClean="0">
                <a:latin typeface="Century Gothic"/>
                <a:ea typeface="Times New Roman"/>
                <a:cs typeface="Century Gothic"/>
              </a:rPr>
              <a:t>o</a:t>
            </a:r>
            <a:r>
              <a:rPr lang="it-IT" sz="1600" b="1" spc="15" dirty="0" smtClean="0">
                <a:latin typeface="Century Gothic"/>
                <a:ea typeface="Times New Roman"/>
                <a:cs typeface="Century Gothic"/>
              </a:rPr>
              <a:t>l</a:t>
            </a:r>
            <a:r>
              <a:rPr lang="it-IT" sz="1600" b="1" spc="10" dirty="0" smtClean="0">
                <a:latin typeface="Century Gothic"/>
                <a:ea typeface="Times New Roman"/>
                <a:cs typeface="Century Gothic"/>
              </a:rPr>
              <a:t>a</a:t>
            </a:r>
            <a:r>
              <a:rPr lang="it-IT" sz="1600" b="1" spc="30" dirty="0" smtClean="0">
                <a:latin typeface="Century Gothic"/>
                <a:ea typeface="Times New Roman"/>
                <a:cs typeface="Century Gothic"/>
              </a:rPr>
              <a:t>m</a:t>
            </a:r>
            <a:r>
              <a:rPr lang="it-IT" sz="1600" b="1" spc="-30" dirty="0" smtClean="0">
                <a:latin typeface="Century Gothic"/>
                <a:ea typeface="Times New Roman"/>
                <a:cs typeface="Century Gothic"/>
              </a:rPr>
              <a:t>en</a:t>
            </a:r>
            <a:r>
              <a:rPr lang="it-IT" sz="1600" b="1" spc="-15" dirty="0" smtClean="0">
                <a:latin typeface="Century Gothic"/>
                <a:ea typeface="Times New Roman"/>
                <a:cs typeface="Century Gothic"/>
              </a:rPr>
              <a:t>t</a:t>
            </a:r>
            <a:r>
              <a:rPr lang="it-IT" sz="1600" b="1" dirty="0" smtClean="0">
                <a:latin typeface="Century Gothic"/>
                <a:ea typeface="Times New Roman"/>
                <a:cs typeface="Century Gothic"/>
              </a:rPr>
              <a:t>o</a:t>
            </a:r>
            <a:r>
              <a:rPr lang="it-IT" sz="1600" b="1" spc="10" dirty="0" smtClean="0">
                <a:latin typeface="Century Gothic"/>
                <a:ea typeface="Times New Roman"/>
                <a:cs typeface="Century Gothic"/>
              </a:rPr>
              <a:t> g</a:t>
            </a:r>
            <a:r>
              <a:rPr lang="it-IT" sz="1600" b="1" spc="-30" dirty="0" smtClean="0">
                <a:latin typeface="Century Gothic"/>
                <a:ea typeface="Times New Roman"/>
                <a:cs typeface="Century Gothic"/>
              </a:rPr>
              <a:t>ene</a:t>
            </a:r>
            <a:r>
              <a:rPr lang="it-IT" sz="1600" b="1" spc="20" dirty="0" smtClean="0">
                <a:latin typeface="Century Gothic"/>
                <a:ea typeface="Times New Roman"/>
                <a:cs typeface="Century Gothic"/>
              </a:rPr>
              <a:t>r</a:t>
            </a:r>
            <a:r>
              <a:rPr lang="it-IT" sz="1600" b="1" spc="10" dirty="0" smtClean="0">
                <a:latin typeface="Century Gothic"/>
                <a:ea typeface="Times New Roman"/>
                <a:cs typeface="Century Gothic"/>
              </a:rPr>
              <a:t>a</a:t>
            </a:r>
            <a:r>
              <a:rPr lang="it-IT" sz="1600" b="1" spc="15" dirty="0" smtClean="0">
                <a:latin typeface="Century Gothic"/>
                <a:ea typeface="Times New Roman"/>
                <a:cs typeface="Century Gothic"/>
              </a:rPr>
              <a:t>l</a:t>
            </a:r>
            <a:r>
              <a:rPr lang="it-IT" sz="1600" b="1" dirty="0" smtClean="0">
                <a:latin typeface="Century Gothic"/>
                <a:ea typeface="Times New Roman"/>
                <a:cs typeface="Century Gothic"/>
              </a:rPr>
              <a:t>e</a:t>
            </a:r>
            <a:endParaRPr lang="it-IT" sz="1600" dirty="0" smtClean="0">
              <a:latin typeface="Calibri"/>
              <a:ea typeface="Times New Roman"/>
              <a:cs typeface="Times New Roman"/>
            </a:endParaRPr>
          </a:p>
          <a:p>
            <a:pPr marL="1391920" indent="0">
              <a:lnSpc>
                <a:spcPts val="2105"/>
              </a:lnSpc>
              <a:spcAft>
                <a:spcPts val="0"/>
              </a:spcAft>
              <a:buNone/>
            </a:pPr>
            <a:r>
              <a:rPr lang="it-IT" sz="1600" b="1" i="1" dirty="0" smtClean="0">
                <a:latin typeface="Calibri"/>
                <a:ea typeface="Times New Roman"/>
                <a:cs typeface="Times New Roman"/>
              </a:rPr>
              <a:t>Gli 11 obiettivi tematici (art. 9 Reg. </a:t>
            </a:r>
            <a:r>
              <a:rPr lang="it-IT" sz="1600" b="1" i="1" dirty="0" err="1" smtClean="0">
                <a:latin typeface="Calibri"/>
                <a:ea typeface="Times New Roman"/>
                <a:cs typeface="Times New Roman"/>
              </a:rPr>
              <a:t>Gen</a:t>
            </a:r>
            <a:r>
              <a:rPr lang="it-IT" sz="1600" b="1" i="1" dirty="0" smtClean="0">
                <a:latin typeface="Calibri"/>
                <a:ea typeface="Times New Roman"/>
                <a:cs typeface="Times New Roman"/>
              </a:rPr>
              <a:t>)</a:t>
            </a:r>
          </a:p>
          <a:p>
            <a:pPr marL="684530" lvl="0" algn="just">
              <a:lnSpc>
                <a:spcPct val="115000"/>
              </a:lnSpc>
              <a:spcBef>
                <a:spcPts val="15"/>
              </a:spcBef>
              <a:spcAft>
                <a:spcPts val="0"/>
              </a:spcAft>
              <a:buAutoNum type="arabicPeriod"/>
            </a:pPr>
            <a:r>
              <a:rPr lang="it-IT" sz="1600" spc="85" dirty="0" smtClean="0">
                <a:latin typeface="Century Gothic"/>
                <a:ea typeface="Times New Roman"/>
                <a:cs typeface="Century Gothic"/>
              </a:rPr>
              <a:t>Rafforzare la ricerca, lo sviluppo tecnologico e l’innovazione</a:t>
            </a:r>
          </a:p>
          <a:p>
            <a:pPr marL="684530" lvl="0" algn="just">
              <a:lnSpc>
                <a:spcPct val="115000"/>
              </a:lnSpc>
              <a:spcBef>
                <a:spcPts val="15"/>
              </a:spcBef>
              <a:spcAft>
                <a:spcPts val="0"/>
              </a:spcAft>
              <a:buAutoNum type="arabicPeriod"/>
            </a:pPr>
            <a:r>
              <a:rPr lang="it-IT" sz="1600" spc="85" dirty="0" smtClean="0">
                <a:latin typeface="Century Gothic"/>
                <a:ea typeface="Times New Roman"/>
                <a:cs typeface="Times New Roman"/>
              </a:rPr>
              <a:t>Migliorare l’accesso alle </a:t>
            </a:r>
            <a:r>
              <a:rPr lang="it-IT" sz="1600" spc="85" dirty="0" err="1" smtClean="0">
                <a:latin typeface="Century Gothic"/>
                <a:ea typeface="Times New Roman"/>
                <a:cs typeface="Times New Roman"/>
              </a:rPr>
              <a:t>tlc</a:t>
            </a:r>
            <a:r>
              <a:rPr lang="it-IT" sz="1600" spc="85" dirty="0" smtClean="0">
                <a:latin typeface="Century Gothic"/>
                <a:ea typeface="Times New Roman"/>
                <a:cs typeface="Times New Roman"/>
              </a:rPr>
              <a:t>, il loro utilizzo e la loro qualità</a:t>
            </a:r>
          </a:p>
          <a:p>
            <a:pPr marL="684530" lvl="0" algn="just">
              <a:lnSpc>
                <a:spcPct val="115000"/>
              </a:lnSpc>
              <a:spcBef>
                <a:spcPts val="15"/>
              </a:spcBef>
              <a:spcAft>
                <a:spcPts val="0"/>
              </a:spcAft>
              <a:buAutoNum type="arabicPeriod"/>
            </a:pPr>
            <a:r>
              <a:rPr lang="it-IT" sz="1600" spc="85" dirty="0" smtClean="0">
                <a:latin typeface="Century Gothic"/>
                <a:ea typeface="Times New Roman"/>
                <a:cs typeface="Times New Roman"/>
              </a:rPr>
              <a:t>Accrescere la competitività delle PMI</a:t>
            </a:r>
          </a:p>
          <a:p>
            <a:pPr marL="684530" lvl="0" algn="just">
              <a:lnSpc>
                <a:spcPct val="115000"/>
              </a:lnSpc>
              <a:spcBef>
                <a:spcPts val="15"/>
              </a:spcBef>
              <a:spcAft>
                <a:spcPts val="0"/>
              </a:spcAft>
              <a:buAutoNum type="arabicPeriod"/>
            </a:pPr>
            <a:r>
              <a:rPr lang="it-IT" sz="1600" spc="85" dirty="0" smtClean="0">
                <a:latin typeface="Century Gothic"/>
                <a:ea typeface="Times New Roman"/>
                <a:cs typeface="Times New Roman"/>
              </a:rPr>
              <a:t>Sostenere il passaggio a un’economia a bassa emissione di carbonio in tutti i settori</a:t>
            </a:r>
          </a:p>
          <a:p>
            <a:pPr marL="684530" lvl="0" algn="just">
              <a:lnSpc>
                <a:spcPct val="115000"/>
              </a:lnSpc>
              <a:spcBef>
                <a:spcPts val="15"/>
              </a:spcBef>
              <a:spcAft>
                <a:spcPts val="0"/>
              </a:spcAft>
              <a:buAutoNum type="arabicPeriod"/>
            </a:pPr>
            <a:r>
              <a:rPr lang="it-IT" sz="1600" spc="85" dirty="0" smtClean="0">
                <a:latin typeface="Century Gothic"/>
                <a:ea typeface="Times New Roman"/>
                <a:cs typeface="Times New Roman"/>
              </a:rPr>
              <a:t>Promuovere l’adattamento al cambiamento climatico, la prevenzione e la gestione dei rischi</a:t>
            </a:r>
          </a:p>
          <a:p>
            <a:pPr marL="684530" lvl="0" algn="just">
              <a:lnSpc>
                <a:spcPct val="115000"/>
              </a:lnSpc>
              <a:spcBef>
                <a:spcPts val="15"/>
              </a:spcBef>
              <a:spcAft>
                <a:spcPts val="0"/>
              </a:spcAft>
              <a:buAutoNum type="arabicPeriod"/>
            </a:pPr>
            <a:r>
              <a:rPr lang="it-IT" sz="1600" spc="85" dirty="0" smtClean="0">
                <a:latin typeface="Century Gothic"/>
                <a:ea typeface="Times New Roman"/>
                <a:cs typeface="Times New Roman"/>
              </a:rPr>
              <a:t>Proteggere l’ambiente e promuovere l’efficienza delle risorse</a:t>
            </a:r>
          </a:p>
          <a:p>
            <a:pPr marL="684530" lvl="0" algn="just">
              <a:lnSpc>
                <a:spcPct val="115000"/>
              </a:lnSpc>
              <a:spcBef>
                <a:spcPts val="15"/>
              </a:spcBef>
              <a:spcAft>
                <a:spcPts val="0"/>
              </a:spcAft>
              <a:buAutoNum type="arabicPeriod"/>
            </a:pPr>
            <a:r>
              <a:rPr lang="it-IT" sz="1600" spc="85" dirty="0" smtClean="0">
                <a:latin typeface="Century Gothic"/>
                <a:ea typeface="Times New Roman"/>
                <a:cs typeface="Times New Roman"/>
              </a:rPr>
              <a:t>Promuovere il trasporto sostenibile ed eliminare le strozzature nelle principali infrastrutture di rete</a:t>
            </a:r>
          </a:p>
          <a:p>
            <a:pPr marL="684530" lvl="0" algn="just">
              <a:lnSpc>
                <a:spcPct val="115000"/>
              </a:lnSpc>
              <a:spcBef>
                <a:spcPts val="15"/>
              </a:spcBef>
              <a:spcAft>
                <a:spcPts val="0"/>
              </a:spcAft>
              <a:buAutoNum type="arabicPeriod"/>
            </a:pPr>
            <a:r>
              <a:rPr lang="it-IT" sz="1600" spc="85" dirty="0" smtClean="0">
                <a:latin typeface="Century Gothic"/>
                <a:ea typeface="Times New Roman"/>
                <a:cs typeface="Times New Roman"/>
              </a:rPr>
              <a:t>Promuovere l’occupazione e la mobilità dei lavoratori</a:t>
            </a:r>
          </a:p>
          <a:p>
            <a:pPr marL="684530" lvl="0" algn="just">
              <a:lnSpc>
                <a:spcPct val="115000"/>
              </a:lnSpc>
              <a:spcBef>
                <a:spcPts val="15"/>
              </a:spcBef>
              <a:spcAft>
                <a:spcPts val="0"/>
              </a:spcAft>
              <a:buAutoNum type="arabicPeriod"/>
            </a:pPr>
            <a:r>
              <a:rPr lang="it-IT" sz="1600" spc="85" dirty="0" smtClean="0">
                <a:latin typeface="Century Gothic"/>
                <a:ea typeface="Times New Roman"/>
                <a:cs typeface="Times New Roman"/>
              </a:rPr>
              <a:t>Promuovere l’inclusione sociale e lottare contro la povertà</a:t>
            </a:r>
          </a:p>
          <a:p>
            <a:pPr marL="684530" lvl="0" algn="just">
              <a:lnSpc>
                <a:spcPct val="115000"/>
              </a:lnSpc>
              <a:spcBef>
                <a:spcPts val="15"/>
              </a:spcBef>
              <a:spcAft>
                <a:spcPts val="0"/>
              </a:spcAft>
              <a:buAutoNum type="arabicPeriod"/>
            </a:pPr>
            <a:r>
              <a:rPr lang="it-IT" sz="1600" spc="85" dirty="0" smtClean="0">
                <a:latin typeface="Century Gothic"/>
                <a:ea typeface="Times New Roman"/>
                <a:cs typeface="Times New Roman"/>
              </a:rPr>
              <a:t>Investire nell’istruzione, nella qualificazione professionale e nella formazione permanente, sviluppando l’infrastruttura scolastica e formativa</a:t>
            </a:r>
          </a:p>
          <a:p>
            <a:pPr marL="684530" lvl="0" algn="just">
              <a:lnSpc>
                <a:spcPct val="115000"/>
              </a:lnSpc>
              <a:spcBef>
                <a:spcPts val="15"/>
              </a:spcBef>
              <a:spcAft>
                <a:spcPts val="0"/>
              </a:spcAft>
              <a:buAutoNum type="arabicPeriod"/>
            </a:pPr>
            <a:r>
              <a:rPr lang="it-IT" sz="1600" spc="85" dirty="0" smtClean="0">
                <a:latin typeface="Century Gothic"/>
                <a:ea typeface="Times New Roman"/>
                <a:cs typeface="Times New Roman"/>
              </a:rPr>
              <a:t>Potenziare la capacità istituzionale e l’efficienza delle PA </a:t>
            </a:r>
            <a:endParaRPr lang="it-IT" sz="1600" dirty="0" smtClean="0">
              <a:latin typeface="Calibri"/>
              <a:ea typeface="Times New Roman"/>
              <a:cs typeface="Times New Roman"/>
            </a:endParaRPr>
          </a:p>
        </p:txBody>
      </p:sp>
    </p:spTree>
    <p:extLst>
      <p:ext uri="{BB962C8B-B14F-4D97-AF65-F5344CB8AC3E}">
        <p14:creationId xmlns="" xmlns:p14="http://schemas.microsoft.com/office/powerpoint/2010/main" val="1867350298"/>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79450" y="552450"/>
            <a:ext cx="8089900" cy="5688013"/>
          </a:xfrm>
        </p:spPr>
        <p:txBody>
          <a:bodyPr/>
          <a:lstStyle/>
          <a:p>
            <a:pPr marL="355600" indent="0" algn="just">
              <a:lnSpc>
                <a:spcPts val="2400"/>
              </a:lnSpc>
              <a:buFont typeface="Arial" charset="0"/>
              <a:buNone/>
              <a:defRPr/>
            </a:pPr>
            <a:endParaRPr lang="it-IT" sz="1600" b="1" dirty="0" smtClean="0">
              <a:latin typeface="Arial" pitchFamily="34" charset="0"/>
              <a:ea typeface="Times New Roman" pitchFamily="18" charset="0"/>
              <a:cs typeface="Arial" pitchFamily="34" charset="0"/>
            </a:endParaRPr>
          </a:p>
          <a:p>
            <a:pPr marL="355600" indent="0" algn="just">
              <a:lnSpc>
                <a:spcPts val="2400"/>
              </a:lnSpc>
              <a:buFont typeface="Arial" charset="0"/>
              <a:buNone/>
              <a:defRPr/>
            </a:pPr>
            <a:r>
              <a:rPr lang="it-IT" sz="1600" b="1" dirty="0" smtClean="0">
                <a:latin typeface="Arial" pitchFamily="34" charset="0"/>
                <a:ea typeface="Times New Roman" pitchFamily="18" charset="0"/>
                <a:cs typeface="Arial" pitchFamily="34" charset="0"/>
              </a:rPr>
              <a:t>Regolamento FESR</a:t>
            </a:r>
            <a:r>
              <a:rPr lang="it-IT" sz="1600" dirty="0" smtClean="0">
                <a:latin typeface="Arial" pitchFamily="34" charset="0"/>
                <a:ea typeface="Times New Roman" pitchFamily="18" charset="0"/>
                <a:cs typeface="Arial" pitchFamily="34" charset="0"/>
              </a:rPr>
              <a:t> </a:t>
            </a:r>
            <a:endParaRPr lang="it-IT" sz="1600" dirty="0" smtClean="0">
              <a:latin typeface="Arial" pitchFamily="34" charset="0"/>
              <a:ea typeface="Calibri" pitchFamily="34" charset="0"/>
              <a:cs typeface="Arial" pitchFamily="34" charset="0"/>
            </a:endParaRPr>
          </a:p>
          <a:p>
            <a:pPr marL="355600" indent="0" algn="just">
              <a:lnSpc>
                <a:spcPct val="115000"/>
              </a:lnSpc>
              <a:buFont typeface="Arial" charset="0"/>
              <a:buNone/>
              <a:defRPr/>
            </a:pPr>
            <a:r>
              <a:rPr lang="it-IT" sz="1600" i="1" dirty="0" smtClean="0">
                <a:latin typeface="Arial" pitchFamily="34" charset="0"/>
                <a:ea typeface="Times New Roman" pitchFamily="18" charset="0"/>
                <a:cs typeface="Arial" pitchFamily="34" charset="0"/>
              </a:rPr>
              <a:t>COM(2011) 614 definitivo</a:t>
            </a:r>
            <a:endParaRPr lang="it-IT" sz="1600" dirty="0" smtClean="0">
              <a:latin typeface="Arial" pitchFamily="34" charset="0"/>
              <a:ea typeface="Calibri" pitchFamily="34" charset="0"/>
              <a:cs typeface="Arial" pitchFamily="34" charset="0"/>
            </a:endParaRPr>
          </a:p>
          <a:p>
            <a:pPr marL="355600" indent="0" algn="just">
              <a:lnSpc>
                <a:spcPct val="102000"/>
              </a:lnSpc>
              <a:spcBef>
                <a:spcPts val="13"/>
              </a:spcBef>
              <a:buFont typeface="Arial" charset="0"/>
              <a:buNone/>
              <a:defRPr/>
            </a:pPr>
            <a:r>
              <a:rPr lang="it-IT" sz="1600" dirty="0" smtClean="0">
                <a:latin typeface="Arial" pitchFamily="34" charset="0"/>
                <a:ea typeface="Times New Roman" pitchFamily="18" charset="0"/>
                <a:cs typeface="Arial" pitchFamily="34" charset="0"/>
              </a:rPr>
              <a:t>Il Fondo europeo di sviluppo regionale  (FESR) si propone di rafforzare la coesione  economica, sociale e territoriale nell’Unione  europea intervenendo sugli squilibri tra le regioni.  Il Fondo sostiene lo sviluppo regionale  e locale per contribuire al </a:t>
            </a:r>
            <a:r>
              <a:rPr lang="it-IT" sz="1600" b="1" dirty="0" smtClean="0">
                <a:latin typeface="Arial" pitchFamily="34" charset="0"/>
                <a:ea typeface="Times New Roman" pitchFamily="18" charset="0"/>
                <a:cs typeface="Arial" pitchFamily="34" charset="0"/>
              </a:rPr>
              <a:t>conseguimento  di tutti  gli obiettivi tematici  </a:t>
            </a:r>
            <a:r>
              <a:rPr lang="it-IT" sz="1600" dirty="0" smtClean="0">
                <a:latin typeface="Arial" pitchFamily="34" charset="0"/>
                <a:ea typeface="Times New Roman" pitchFamily="18" charset="0"/>
                <a:cs typeface="Arial" pitchFamily="34" charset="0"/>
              </a:rPr>
              <a:t>attraverso la definizione  di priorità dettagliate che pongano l’accento su:  </a:t>
            </a:r>
          </a:p>
          <a:p>
            <a:pPr marL="355600" indent="0" algn="just">
              <a:lnSpc>
                <a:spcPct val="102000"/>
              </a:lnSpc>
              <a:spcBef>
                <a:spcPts val="13"/>
              </a:spcBef>
              <a:defRPr/>
            </a:pPr>
            <a:r>
              <a:rPr lang="it-IT" sz="1600" dirty="0" smtClean="0">
                <a:latin typeface="Arial" pitchFamily="34" charset="0"/>
                <a:ea typeface="Times New Roman" pitchFamily="18" charset="0"/>
                <a:cs typeface="Arial" pitchFamily="34" charset="0"/>
              </a:rPr>
              <a:t>ricerca, sviluppo e innovazione; </a:t>
            </a:r>
          </a:p>
          <a:p>
            <a:pPr marL="355600" indent="0" algn="just">
              <a:lnSpc>
                <a:spcPct val="102000"/>
              </a:lnSpc>
              <a:spcBef>
                <a:spcPts val="13"/>
              </a:spcBef>
              <a:defRPr/>
            </a:pPr>
            <a:r>
              <a:rPr lang="it-IT" sz="1600" dirty="0" smtClean="0">
                <a:latin typeface="Arial" pitchFamily="34" charset="0"/>
                <a:ea typeface="Times New Roman" pitchFamily="18" charset="0"/>
                <a:cs typeface="Arial" pitchFamily="34" charset="0"/>
              </a:rPr>
              <a:t>miglioramento dell’accesso e della qualità delle tecnologie dell’informazione  e delle comunicazione;</a:t>
            </a:r>
          </a:p>
          <a:p>
            <a:pPr marL="355600" indent="0" algn="just">
              <a:lnSpc>
                <a:spcPct val="102000"/>
              </a:lnSpc>
              <a:spcBef>
                <a:spcPts val="13"/>
              </a:spcBef>
              <a:defRPr/>
            </a:pPr>
            <a:r>
              <a:rPr lang="it-IT" sz="1600" dirty="0" smtClean="0">
                <a:latin typeface="Arial" pitchFamily="34" charset="0"/>
                <a:ea typeface="Times New Roman" pitchFamily="18" charset="0"/>
                <a:cs typeface="Arial" pitchFamily="34" charset="0"/>
              </a:rPr>
              <a:t>cambiamento climatico e transizione verso un’economia  a basse emissioni di carbonio;</a:t>
            </a:r>
          </a:p>
          <a:p>
            <a:pPr marL="355600" indent="0" algn="just">
              <a:lnSpc>
                <a:spcPct val="102000"/>
              </a:lnSpc>
              <a:spcBef>
                <a:spcPts val="13"/>
              </a:spcBef>
              <a:defRPr/>
            </a:pPr>
            <a:r>
              <a:rPr lang="it-IT" sz="1600" dirty="0" smtClean="0">
                <a:latin typeface="Arial" pitchFamily="34" charset="0"/>
                <a:ea typeface="Times New Roman" pitchFamily="18" charset="0"/>
                <a:cs typeface="Arial" pitchFamily="34" charset="0"/>
              </a:rPr>
              <a:t>sostegno alle PM I;  servizi di interesse economico  generale; </a:t>
            </a:r>
          </a:p>
          <a:p>
            <a:pPr marL="355600" indent="0" algn="just">
              <a:lnSpc>
                <a:spcPct val="102000"/>
              </a:lnSpc>
              <a:spcBef>
                <a:spcPts val="13"/>
              </a:spcBef>
              <a:defRPr/>
            </a:pPr>
            <a:r>
              <a:rPr lang="it-IT" sz="1600" dirty="0" smtClean="0">
                <a:latin typeface="Arial" pitchFamily="34" charset="0"/>
                <a:ea typeface="Times New Roman" pitchFamily="18" charset="0"/>
                <a:cs typeface="Arial" pitchFamily="34" charset="0"/>
              </a:rPr>
              <a:t>infrastrutture delle telecomunicazioni,  dei trasporti e dell’energia;  rafforzamento della capacità istituzionale e amministrazione  pubblica efficiente;</a:t>
            </a:r>
          </a:p>
          <a:p>
            <a:pPr marL="355600" indent="0" algn="just">
              <a:lnSpc>
                <a:spcPct val="102000"/>
              </a:lnSpc>
              <a:spcBef>
                <a:spcPts val="13"/>
              </a:spcBef>
              <a:defRPr/>
            </a:pPr>
            <a:r>
              <a:rPr lang="it-IT" sz="1600" dirty="0" smtClean="0">
                <a:latin typeface="Arial" pitchFamily="34" charset="0"/>
                <a:ea typeface="Times New Roman" pitchFamily="18" charset="0"/>
                <a:cs typeface="Arial" pitchFamily="34" charset="0"/>
              </a:rPr>
              <a:t>infrastrutture sanitarie, sociali e scolastiche e sviluppo urbano sostenibile;</a:t>
            </a:r>
          </a:p>
          <a:p>
            <a:pPr marL="355600" indent="0" algn="just">
              <a:lnSpc>
                <a:spcPct val="102000"/>
              </a:lnSpc>
              <a:buFont typeface="Arial" charset="0"/>
              <a:buNone/>
              <a:defRPr/>
            </a:pPr>
            <a:r>
              <a:rPr lang="it-IT" sz="1600" dirty="0" smtClean="0">
                <a:latin typeface="Arial" pitchFamily="34" charset="0"/>
                <a:ea typeface="Times New Roman" pitchFamily="18" charset="0"/>
                <a:cs typeface="Arial" pitchFamily="34" charset="0"/>
              </a:rPr>
              <a:t>Il progetto di regolamento prevede una maggiore  attenzione focalizzata sullo sviluppo urbano sostenibile. Tale obiettivo dovrebbe essere conseguito attraverso l’assegnazione  di almeno il 5 % delle risorse dell’FESR  allo sviluppo urbano sostenibile.</a:t>
            </a:r>
            <a:endParaRPr lang="it-IT" sz="1600" dirty="0" smtClean="0">
              <a:latin typeface="Arial" pitchFamily="34" charset="0"/>
              <a:ea typeface="Calibri" pitchFamily="34" charset="0"/>
              <a:cs typeface="Arial" pitchFamily="34" charset="0"/>
            </a:endParaRPr>
          </a:p>
          <a:p>
            <a:pPr marL="1535113" indent="0" algn="just">
              <a:lnSpc>
                <a:spcPct val="102000"/>
              </a:lnSpc>
              <a:spcBef>
                <a:spcPts val="13"/>
              </a:spcBef>
              <a:buFont typeface="Arial" charset="0"/>
              <a:buNone/>
              <a:defRPr/>
            </a:pPr>
            <a:endParaRPr lang="it-IT" sz="1400" dirty="0" smtClean="0">
              <a:latin typeface="Arial" charset="0"/>
              <a:cs typeface="Arial" charset="0"/>
            </a:endParaRPr>
          </a:p>
        </p:txBody>
      </p:sp>
      <p:sp>
        <p:nvSpPr>
          <p:cNvPr id="55299" name="Titolo 1"/>
          <p:cNvSpPr txBox="1">
            <a:spLocks noGrp="1"/>
          </p:cNvSpPr>
          <p:nvPr>
            <p:ph type="title"/>
          </p:nvPr>
        </p:nvSpPr>
        <p:spPr>
          <a:xfrm>
            <a:off x="1847850" y="0"/>
            <a:ext cx="5456238" cy="549275"/>
          </a:xfrm>
        </p:spPr>
        <p:txBody>
          <a:bodyPr/>
          <a:lstStyle/>
          <a:p>
            <a:r>
              <a:rPr lang="it-IT" sz="2800" smtClean="0">
                <a:latin typeface="Arial" charset="0"/>
                <a:cs typeface="Arial" charset="0"/>
              </a:rPr>
              <a:t>I regolamenti comunitari</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olo 1"/>
          <p:cNvSpPr txBox="1">
            <a:spLocks noGrp="1"/>
          </p:cNvSpPr>
          <p:nvPr>
            <p:ph type="title"/>
          </p:nvPr>
        </p:nvSpPr>
        <p:spPr>
          <a:xfrm>
            <a:off x="1844675" y="0"/>
            <a:ext cx="5457825" cy="549275"/>
          </a:xfrm>
        </p:spPr>
        <p:txBody>
          <a:bodyPr/>
          <a:lstStyle/>
          <a:p>
            <a:r>
              <a:rPr lang="it-IT" sz="2800" smtClean="0">
                <a:latin typeface="Arial" charset="0"/>
                <a:cs typeface="Arial" charset="0"/>
              </a:rPr>
              <a:t>I regolamenti comunitari</a:t>
            </a:r>
          </a:p>
        </p:txBody>
      </p:sp>
      <p:sp>
        <p:nvSpPr>
          <p:cNvPr id="3" name="Segnaposto contenuto 2"/>
          <p:cNvSpPr>
            <a:spLocks noGrp="1"/>
          </p:cNvSpPr>
          <p:nvPr>
            <p:ph idx="1"/>
          </p:nvPr>
        </p:nvSpPr>
        <p:spPr>
          <a:xfrm>
            <a:off x="682625" y="549275"/>
            <a:ext cx="8518525" cy="5616575"/>
          </a:xfrm>
        </p:spPr>
        <p:txBody>
          <a:bodyPr/>
          <a:lstStyle/>
          <a:p>
            <a:pPr marL="355600" indent="0" algn="just">
              <a:lnSpc>
                <a:spcPts val="2400"/>
              </a:lnSpc>
              <a:buFont typeface="Arial" charset="0"/>
              <a:buNone/>
              <a:defRPr/>
            </a:pPr>
            <a:endParaRPr lang="it-IT" sz="2000" b="1" dirty="0" smtClean="0">
              <a:latin typeface="Arial" pitchFamily="34" charset="0"/>
              <a:ea typeface="Times New Roman" pitchFamily="18" charset="0"/>
              <a:cs typeface="Arial" pitchFamily="34" charset="0"/>
            </a:endParaRPr>
          </a:p>
          <a:p>
            <a:pPr marL="355600" indent="0" algn="just">
              <a:lnSpc>
                <a:spcPts val="2400"/>
              </a:lnSpc>
              <a:buFont typeface="Arial" charset="0"/>
              <a:buNone/>
              <a:defRPr/>
            </a:pPr>
            <a:r>
              <a:rPr lang="it-IT" sz="1600" b="1" dirty="0" smtClean="0">
                <a:latin typeface="Arial" pitchFamily="34" charset="0"/>
                <a:ea typeface="Times New Roman" pitchFamily="18" charset="0"/>
                <a:cs typeface="Arial" pitchFamily="34" charset="0"/>
              </a:rPr>
              <a:t>Regolamento FSE</a:t>
            </a:r>
            <a:r>
              <a:rPr lang="it-IT" sz="1600" dirty="0" smtClean="0">
                <a:latin typeface="Arial" pitchFamily="34" charset="0"/>
                <a:ea typeface="Times New Roman" pitchFamily="18" charset="0"/>
                <a:cs typeface="Arial" pitchFamily="34" charset="0"/>
              </a:rPr>
              <a:t> </a:t>
            </a:r>
          </a:p>
          <a:p>
            <a:pPr marL="355600" indent="0" algn="just">
              <a:lnSpc>
                <a:spcPts val="2400"/>
              </a:lnSpc>
              <a:buFont typeface="Arial" charset="0"/>
              <a:buNone/>
              <a:defRPr/>
            </a:pPr>
            <a:r>
              <a:rPr lang="it-IT" sz="1600" dirty="0" smtClean="0">
                <a:latin typeface="Arial" pitchFamily="34" charset="0"/>
                <a:ea typeface="Calibri" pitchFamily="34" charset="0"/>
                <a:cs typeface="Arial" pitchFamily="34" charset="0"/>
              </a:rPr>
              <a:t>COM (2011) 607 definitivo</a:t>
            </a:r>
          </a:p>
          <a:p>
            <a:pPr marL="355600" indent="0" algn="just">
              <a:lnSpc>
                <a:spcPct val="102000"/>
              </a:lnSpc>
              <a:spcBef>
                <a:spcPts val="13"/>
              </a:spcBef>
              <a:buFont typeface="Arial" charset="0"/>
              <a:buNone/>
              <a:defRPr/>
            </a:pPr>
            <a:r>
              <a:rPr lang="it-IT" sz="1600" dirty="0" smtClean="0">
                <a:latin typeface="Arial" pitchFamily="34" charset="0"/>
                <a:ea typeface="Times New Roman" pitchFamily="18" charset="0"/>
                <a:cs typeface="Arial" pitchFamily="34" charset="0"/>
              </a:rPr>
              <a:t>Il Fondo sociale europeo (FSE) rappresenta il principale strumento finanziario dell’Unione europea per  investire  nelle  risorse  umane.  Consente  di  </a:t>
            </a:r>
            <a:r>
              <a:rPr lang="it-IT" sz="1600" b="1" dirty="0" smtClean="0">
                <a:latin typeface="Arial" pitchFamily="34" charset="0"/>
                <a:ea typeface="Times New Roman" pitchFamily="18" charset="0"/>
                <a:cs typeface="Arial" pitchFamily="34" charset="0"/>
              </a:rPr>
              <a:t>accrescere  le  opportunità  di  occupazione  dei cittadini europei, promuovere lo sviluppo dell’istruzione e migliorare la situazione dei soggetti più vulnerabili a rischio di povertà.</a:t>
            </a:r>
            <a:endParaRPr lang="it-IT" sz="1600" dirty="0" smtClean="0">
              <a:latin typeface="Arial" pitchFamily="34" charset="0"/>
              <a:ea typeface="Calibri" pitchFamily="34" charset="0"/>
              <a:cs typeface="Arial" pitchFamily="34" charset="0"/>
            </a:endParaRPr>
          </a:p>
          <a:p>
            <a:pPr marL="355600" indent="0" algn="just">
              <a:lnSpc>
                <a:spcPts val="1500"/>
              </a:lnSpc>
              <a:spcBef>
                <a:spcPts val="50"/>
              </a:spcBef>
              <a:buFont typeface="Arial" charset="0"/>
              <a:buNone/>
              <a:defRPr/>
            </a:pPr>
            <a:r>
              <a:rPr lang="it-IT" sz="1600" dirty="0" smtClean="0">
                <a:latin typeface="Arial" pitchFamily="34" charset="0"/>
                <a:ea typeface="Times New Roman" pitchFamily="18" charset="0"/>
                <a:cs typeface="Arial" pitchFamily="34" charset="0"/>
              </a:rPr>
              <a:t>Il  regolamento   prevede   il  raggiungimento   di   quattro   obiettivi  tematici   dell’FSE   all’interno dell’Unione:</a:t>
            </a:r>
            <a:endParaRPr lang="it-IT" sz="1600" dirty="0" smtClean="0">
              <a:latin typeface="Arial" pitchFamily="34" charset="0"/>
              <a:ea typeface="Calibri" pitchFamily="34" charset="0"/>
              <a:cs typeface="Arial" pitchFamily="34" charset="0"/>
            </a:endParaRPr>
          </a:p>
          <a:p>
            <a:pPr marL="355600" indent="0" algn="just">
              <a:lnSpc>
                <a:spcPct val="115000"/>
              </a:lnSpc>
              <a:spcBef>
                <a:spcPts val="25"/>
              </a:spcBef>
              <a:defRPr/>
            </a:pPr>
            <a:r>
              <a:rPr lang="it-IT" sz="1600" dirty="0" smtClean="0">
                <a:latin typeface="Arial" pitchFamily="34" charset="0"/>
                <a:ea typeface="Times New Roman" pitchFamily="18" charset="0"/>
                <a:cs typeface="Arial" pitchFamily="34" charset="0"/>
              </a:rPr>
              <a:t>promuovere l’</a:t>
            </a:r>
            <a:r>
              <a:rPr lang="it-IT" sz="1600" b="1" dirty="0" smtClean="0">
                <a:latin typeface="Arial" pitchFamily="34" charset="0"/>
                <a:ea typeface="Times New Roman" pitchFamily="18" charset="0"/>
                <a:cs typeface="Arial" pitchFamily="34" charset="0"/>
              </a:rPr>
              <a:t>occupazione  </a:t>
            </a:r>
            <a:r>
              <a:rPr lang="it-IT" sz="1600" dirty="0" smtClean="0">
                <a:latin typeface="Arial" pitchFamily="34" charset="0"/>
                <a:ea typeface="Times New Roman" pitchFamily="18" charset="0"/>
                <a:cs typeface="Arial" pitchFamily="34" charset="0"/>
              </a:rPr>
              <a:t>e sostenere la </a:t>
            </a:r>
            <a:r>
              <a:rPr lang="it-IT" sz="1600" b="1" dirty="0" smtClean="0">
                <a:latin typeface="Arial" pitchFamily="34" charset="0"/>
                <a:ea typeface="Times New Roman" pitchFamily="18" charset="0"/>
                <a:cs typeface="Arial" pitchFamily="34" charset="0"/>
              </a:rPr>
              <a:t>mobilità dei lavoratori</a:t>
            </a:r>
            <a:r>
              <a:rPr lang="it-IT" sz="1600" dirty="0" smtClean="0">
                <a:latin typeface="Arial" pitchFamily="34" charset="0"/>
                <a:ea typeface="Times New Roman" pitchFamily="18" charset="0"/>
                <a:cs typeface="Arial" pitchFamily="34" charset="0"/>
              </a:rPr>
              <a:t>;</a:t>
            </a:r>
            <a:endParaRPr lang="it-IT" sz="1600" dirty="0" smtClean="0">
              <a:latin typeface="Arial" pitchFamily="34" charset="0"/>
              <a:ea typeface="Calibri" pitchFamily="34" charset="0"/>
              <a:cs typeface="Arial" pitchFamily="34" charset="0"/>
            </a:endParaRPr>
          </a:p>
          <a:p>
            <a:pPr marL="355600" indent="0" algn="just">
              <a:lnSpc>
                <a:spcPct val="115000"/>
              </a:lnSpc>
              <a:spcBef>
                <a:spcPts val="38"/>
              </a:spcBef>
              <a:defRPr/>
            </a:pPr>
            <a:r>
              <a:rPr lang="it-IT" sz="1600" dirty="0" smtClean="0">
                <a:latin typeface="Arial" pitchFamily="34" charset="0"/>
                <a:ea typeface="Times New Roman" pitchFamily="18" charset="0"/>
                <a:cs typeface="Arial" pitchFamily="34" charset="0"/>
              </a:rPr>
              <a:t>promuovere </a:t>
            </a:r>
            <a:r>
              <a:rPr lang="it-IT" sz="1600" b="1" dirty="0" smtClean="0">
                <a:latin typeface="Arial" pitchFamily="34" charset="0"/>
                <a:ea typeface="Times New Roman" pitchFamily="18" charset="0"/>
                <a:cs typeface="Arial" pitchFamily="34" charset="0"/>
              </a:rPr>
              <a:t>l’inclusione sociale </a:t>
            </a:r>
            <a:r>
              <a:rPr lang="it-IT" sz="1600" dirty="0" smtClean="0">
                <a:latin typeface="Arial" pitchFamily="34" charset="0"/>
                <a:ea typeface="Times New Roman" pitchFamily="18" charset="0"/>
                <a:cs typeface="Arial" pitchFamily="34" charset="0"/>
              </a:rPr>
              <a:t>e lottare contro la povertà;</a:t>
            </a:r>
            <a:endParaRPr lang="it-IT" sz="1600" dirty="0" smtClean="0">
              <a:latin typeface="Arial" pitchFamily="34" charset="0"/>
              <a:ea typeface="Calibri" pitchFamily="34" charset="0"/>
              <a:cs typeface="Arial" pitchFamily="34" charset="0"/>
            </a:endParaRPr>
          </a:p>
          <a:p>
            <a:pPr marL="355600" indent="0" algn="just">
              <a:lnSpc>
                <a:spcPct val="115000"/>
              </a:lnSpc>
              <a:spcBef>
                <a:spcPts val="50"/>
              </a:spcBef>
              <a:defRPr/>
            </a:pPr>
            <a:r>
              <a:rPr lang="it-IT" sz="1600" dirty="0" smtClean="0">
                <a:latin typeface="Arial" pitchFamily="34" charset="0"/>
                <a:ea typeface="Times New Roman" pitchFamily="18" charset="0"/>
                <a:cs typeface="Arial" pitchFamily="34" charset="0"/>
              </a:rPr>
              <a:t>investi re in </a:t>
            </a:r>
            <a:r>
              <a:rPr lang="it-IT" sz="1600" b="1" dirty="0" smtClean="0">
                <a:latin typeface="Arial" pitchFamily="34" charset="0"/>
                <a:ea typeface="Times New Roman" pitchFamily="18" charset="0"/>
                <a:cs typeface="Arial" pitchFamily="34" charset="0"/>
              </a:rPr>
              <a:t>istruzione, competenze  e apprendimento  permanente  </a:t>
            </a:r>
            <a:r>
              <a:rPr lang="it-IT" sz="1600" dirty="0" smtClean="0">
                <a:latin typeface="Arial" pitchFamily="34" charset="0"/>
                <a:ea typeface="Times New Roman" pitchFamily="18" charset="0"/>
                <a:cs typeface="Arial" pitchFamily="34" charset="0"/>
              </a:rPr>
              <a:t>e</a:t>
            </a:r>
            <a:endParaRPr lang="it-IT" sz="1600" dirty="0" smtClean="0">
              <a:latin typeface="Arial" pitchFamily="34" charset="0"/>
              <a:ea typeface="Calibri" pitchFamily="34" charset="0"/>
              <a:cs typeface="Arial" pitchFamily="34" charset="0"/>
            </a:endParaRPr>
          </a:p>
          <a:p>
            <a:pPr marL="355600" indent="0" algn="just">
              <a:lnSpc>
                <a:spcPct val="115000"/>
              </a:lnSpc>
              <a:spcBef>
                <a:spcPts val="50"/>
              </a:spcBef>
              <a:defRPr/>
            </a:pPr>
            <a:r>
              <a:rPr lang="it-IT" sz="1600" dirty="0" smtClean="0">
                <a:latin typeface="Arial" pitchFamily="34" charset="0"/>
                <a:ea typeface="Times New Roman" pitchFamily="18" charset="0"/>
                <a:cs typeface="Arial" pitchFamily="34" charset="0"/>
              </a:rPr>
              <a:t>migliorare  la </a:t>
            </a:r>
            <a:r>
              <a:rPr lang="it-IT" sz="1600" b="1" dirty="0" smtClean="0">
                <a:latin typeface="Arial" pitchFamily="34" charset="0"/>
                <a:ea typeface="Times New Roman" pitchFamily="18" charset="0"/>
                <a:cs typeface="Arial" pitchFamily="34" charset="0"/>
              </a:rPr>
              <a:t>capacità  istituzionale  </a:t>
            </a:r>
            <a:r>
              <a:rPr lang="it-IT" sz="1600" dirty="0" smtClean="0">
                <a:latin typeface="Arial" pitchFamily="34" charset="0"/>
                <a:ea typeface="Times New Roman" pitchFamily="18" charset="0"/>
                <a:cs typeface="Arial" pitchFamily="34" charset="0"/>
              </a:rPr>
              <a:t>e un’efficiente amministrazione  pubblica. </a:t>
            </a:r>
            <a:endParaRPr lang="it-IT" sz="1600" dirty="0" smtClean="0">
              <a:latin typeface="Arial" pitchFamily="34" charset="0"/>
              <a:ea typeface="Calibri" pitchFamily="34" charset="0"/>
              <a:cs typeface="Arial" pitchFamily="34" charset="0"/>
            </a:endParaRPr>
          </a:p>
          <a:p>
            <a:pPr marL="355600" indent="0" algn="just">
              <a:lnSpc>
                <a:spcPct val="101000"/>
              </a:lnSpc>
              <a:buFont typeface="Arial" charset="0"/>
              <a:buNone/>
              <a:defRPr/>
            </a:pPr>
            <a:r>
              <a:rPr lang="it-IT" sz="1600" dirty="0" smtClean="0">
                <a:latin typeface="Arial" pitchFamily="34" charset="0"/>
                <a:ea typeface="Times New Roman" pitchFamily="18" charset="0"/>
                <a:cs typeface="Arial" pitchFamily="34" charset="0"/>
              </a:rPr>
              <a:t>È tuttavia  necessario  che  l’FSE  contribuisca  anche  al  conseguimento  di altri obiettivi tematici come   il   sostegno   a la   transizione   verso   un’economia   a   basse   emissioni   di   carbonio,   il miglioramento   dell’utilizzo    delle    tecnologie    dell’informazione    e    della    comunicazione,    il rafforza mento della ricerca, dello sviluppo tecnologico e dell’innovazione e il miglioramento della competitività delle piccole e medie imprese (PM I ).</a:t>
            </a:r>
            <a:endParaRPr lang="it-IT" sz="1600" dirty="0" smtClean="0">
              <a:latin typeface="Arial" pitchFamily="34" charset="0"/>
              <a:ea typeface="Calibri" pitchFamily="34" charset="0"/>
              <a:cs typeface="Arial" pitchFamily="34" charset="0"/>
            </a:endParaRPr>
          </a:p>
          <a:p>
            <a:pPr marL="1535113" indent="0" algn="just">
              <a:lnSpc>
                <a:spcPct val="115000"/>
              </a:lnSpc>
              <a:buFont typeface="Arial" charset="0"/>
              <a:buNone/>
              <a:defRPr/>
            </a:pPr>
            <a:endParaRPr lang="it-IT" sz="1400" dirty="0" smtClean="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6"/>
          <p:cNvSpPr txBox="1">
            <a:spLocks noChangeArrowheads="1"/>
          </p:cNvSpPr>
          <p:nvPr/>
        </p:nvSpPr>
        <p:spPr bwMode="auto">
          <a:xfrm>
            <a:off x="682625" y="549275"/>
            <a:ext cx="8569325" cy="5346700"/>
          </a:xfrm>
          <a:prstGeom prst="rect">
            <a:avLst/>
          </a:prstGeom>
          <a:noFill/>
          <a:ln w="9525">
            <a:noFill/>
            <a:miter lim="800000"/>
            <a:headEnd/>
            <a:tailEnd/>
          </a:ln>
        </p:spPr>
        <p:txBody>
          <a:bodyPr lIns="180000" tIns="360000" rIns="180000" bIns="180000">
            <a:spAutoFit/>
          </a:bodyPr>
          <a:lstStyle/>
          <a:p>
            <a:pPr algn="just">
              <a:defRPr/>
            </a:pPr>
            <a:r>
              <a:rPr lang="it-IT" sz="2000" b="1" dirty="0">
                <a:latin typeface="Arial" pitchFamily="34" charset="0"/>
                <a:cs typeface="+mn-cs"/>
              </a:rPr>
              <a:t>1957 	</a:t>
            </a:r>
            <a:r>
              <a:rPr lang="it-IT" sz="2800" b="1" dirty="0">
                <a:latin typeface="Arial" pitchFamily="34" charset="0"/>
                <a:cs typeface="+mn-cs"/>
              </a:rPr>
              <a:t>Trattato di Roma</a:t>
            </a:r>
            <a:endParaRPr lang="it-IT" sz="2000" b="1" dirty="0">
              <a:latin typeface="Arial" pitchFamily="34" charset="0"/>
              <a:cs typeface="+mn-cs"/>
            </a:endParaRPr>
          </a:p>
          <a:p>
            <a:pPr algn="just">
              <a:defRPr/>
            </a:pPr>
            <a:endParaRPr lang="it-IT" sz="2000" b="1" dirty="0">
              <a:latin typeface="Arial" pitchFamily="34" charset="0"/>
              <a:cs typeface="+mn-cs"/>
            </a:endParaRPr>
          </a:p>
          <a:p>
            <a:pPr lvl="2" algn="just">
              <a:defRPr/>
            </a:pPr>
            <a:r>
              <a:rPr lang="it-IT" sz="2000" dirty="0">
                <a:latin typeface="Arial" pitchFamily="34" charset="0"/>
                <a:cs typeface="+mn-cs"/>
              </a:rPr>
              <a:t>Gli Stati membri firmatari del Trattato di Roma fanno riferimento, nel suo preambolo, all’esigenza di “</a:t>
            </a:r>
            <a:r>
              <a:rPr lang="it-IT" sz="2000" i="1" dirty="0">
                <a:latin typeface="Arial" pitchFamily="34" charset="0"/>
                <a:cs typeface="+mn-cs"/>
              </a:rPr>
              <a:t>rafforzare l’unità delle loro economie e di garantirne lo sviluppo armonioso riducendo il divario fra le diverse regioni e il ritardo di quelle svantaggiate”</a:t>
            </a:r>
            <a:r>
              <a:rPr lang="en-US" sz="2000" i="1" dirty="0">
                <a:latin typeface="Arial" pitchFamily="34" charset="0"/>
                <a:cs typeface="Arial" pitchFamily="34" charset="0"/>
              </a:rPr>
              <a:t> </a:t>
            </a:r>
          </a:p>
          <a:p>
            <a:pPr algn="just">
              <a:defRPr/>
            </a:pPr>
            <a:endParaRPr lang="en-US" sz="2000" i="1" dirty="0">
              <a:latin typeface="Arial" pitchFamily="34" charset="0"/>
              <a:cs typeface="Arial" pitchFamily="34" charset="0"/>
            </a:endParaRPr>
          </a:p>
          <a:p>
            <a:pPr algn="just">
              <a:defRPr/>
            </a:pPr>
            <a:endParaRPr lang="en-US" sz="2000" i="1" dirty="0">
              <a:latin typeface="Arial" pitchFamily="34" charset="0"/>
              <a:cs typeface="Arial" pitchFamily="34" charset="0"/>
            </a:endParaRPr>
          </a:p>
          <a:p>
            <a:pPr algn="just">
              <a:defRPr/>
            </a:pPr>
            <a:r>
              <a:rPr lang="it-IT" sz="2000" b="1" dirty="0">
                <a:latin typeface="Arial" pitchFamily="34" charset="0"/>
                <a:cs typeface="+mn-cs"/>
              </a:rPr>
              <a:t>1958 	</a:t>
            </a:r>
            <a:r>
              <a:rPr lang="it-IT" sz="2000" dirty="0">
                <a:latin typeface="Arial" pitchFamily="34" charset="0"/>
                <a:cs typeface="+mn-cs"/>
              </a:rPr>
              <a:t>Nascono: </a:t>
            </a:r>
          </a:p>
          <a:p>
            <a:pPr lvl="2" algn="just">
              <a:buFont typeface="Wingdings" pitchFamily="2" charset="2"/>
              <a:buChar char="Ø"/>
              <a:defRPr/>
            </a:pPr>
            <a:r>
              <a:rPr lang="it-IT" sz="2000" dirty="0">
                <a:latin typeface="Arial" pitchFamily="34" charset="0"/>
                <a:cs typeface="+mn-cs"/>
              </a:rPr>
              <a:t>   il </a:t>
            </a:r>
            <a:r>
              <a:rPr lang="it-IT" sz="2800" b="1" dirty="0">
                <a:latin typeface="Arial" pitchFamily="34" charset="0"/>
                <a:cs typeface="+mn-cs"/>
              </a:rPr>
              <a:t>Fondo sociale europeo </a:t>
            </a:r>
            <a:r>
              <a:rPr lang="it-IT" sz="2000" dirty="0">
                <a:latin typeface="Arial" pitchFamily="34" charset="0"/>
                <a:cs typeface="+mn-cs"/>
              </a:rPr>
              <a:t>(FSE) </a:t>
            </a:r>
          </a:p>
          <a:p>
            <a:pPr lvl="2">
              <a:buFont typeface="Wingdings" pitchFamily="2" charset="2"/>
              <a:buChar char="Ø"/>
              <a:defRPr/>
            </a:pPr>
            <a:r>
              <a:rPr lang="it-IT" sz="2000" dirty="0">
                <a:latin typeface="Arial" pitchFamily="34" charset="0"/>
                <a:cs typeface="+mn-cs"/>
              </a:rPr>
              <a:t>   il </a:t>
            </a:r>
            <a:r>
              <a:rPr lang="it-IT" sz="2800" b="1" dirty="0">
                <a:latin typeface="Arial" pitchFamily="34" charset="0"/>
                <a:cs typeface="+mn-cs"/>
              </a:rPr>
              <a:t>Fondo europeo agricolo </a:t>
            </a:r>
          </a:p>
          <a:p>
            <a:pPr lvl="2">
              <a:defRPr/>
            </a:pPr>
            <a:r>
              <a:rPr lang="it-IT" sz="2800" b="1" dirty="0">
                <a:latin typeface="Arial" pitchFamily="34" charset="0"/>
                <a:cs typeface="+mn-cs"/>
              </a:rPr>
              <a:t>      di orientamento e garanzia </a:t>
            </a:r>
            <a:r>
              <a:rPr lang="it-IT" sz="2000" dirty="0">
                <a:latin typeface="Arial" pitchFamily="34" charset="0"/>
                <a:cs typeface="Arial" pitchFamily="34" charset="0"/>
              </a:rPr>
              <a:t>(FEAOGA) </a:t>
            </a:r>
            <a:endParaRPr lang="it-IT" sz="2000" b="1" dirty="0">
              <a:latin typeface="Arial" pitchFamily="34" charset="0"/>
              <a:cs typeface="+mn-cs"/>
            </a:endParaRPr>
          </a:p>
          <a:p>
            <a:pPr algn="just">
              <a:defRPr/>
            </a:pPr>
            <a:endParaRPr lang="en-US" sz="2000" i="1" dirty="0">
              <a:solidFill>
                <a:srgbClr val="595959"/>
              </a:solidFill>
              <a:latin typeface="Arial" pitchFamily="34" charset="0"/>
              <a:cs typeface="Arial" pitchFamily="34" charset="0"/>
            </a:endParaRPr>
          </a:p>
          <a:p>
            <a:pPr algn="just">
              <a:defRPr/>
            </a:pPr>
            <a:endParaRPr lang="en-US" sz="2000" dirty="0">
              <a:solidFill>
                <a:srgbClr val="595959"/>
              </a:solidFill>
              <a:latin typeface="Arial" pitchFamily="34" charset="0"/>
              <a:cs typeface="Arial" pitchFamily="34" charset="0"/>
            </a:endParaRPr>
          </a:p>
        </p:txBody>
      </p:sp>
      <p:sp>
        <p:nvSpPr>
          <p:cNvPr id="14339" name="Segnaposto numero diapositiva 2"/>
          <p:cNvSpPr txBox="1">
            <a:spLocks noChangeArrowheads="1"/>
          </p:cNvSpPr>
          <p:nvPr/>
        </p:nvSpPr>
        <p:spPr bwMode="auto">
          <a:xfrm>
            <a:off x="9104313" y="6356350"/>
            <a:ext cx="750887" cy="365125"/>
          </a:xfrm>
          <a:prstGeom prst="rect">
            <a:avLst/>
          </a:prstGeom>
          <a:noFill/>
          <a:ln w="9525">
            <a:noFill/>
            <a:miter lim="800000"/>
            <a:headEnd/>
            <a:tailEnd/>
          </a:ln>
        </p:spPr>
        <p:txBody>
          <a:bodyPr anchor="ctr"/>
          <a:lstStyle/>
          <a:p>
            <a:pPr algn="r"/>
            <a:fld id="{4BBB4911-5A5E-4B14-B65F-3FA894696196}" type="slidenum">
              <a:rPr lang="en-US" sz="1200" b="1">
                <a:solidFill>
                  <a:srgbClr val="FFFFFF"/>
                </a:solidFill>
                <a:latin typeface="Calibri" pitchFamily="34" charset="0"/>
              </a:rPr>
              <a:pPr algn="r"/>
              <a:t>5</a:t>
            </a:fld>
            <a:endParaRPr lang="en-US" sz="1200" b="1">
              <a:solidFill>
                <a:srgbClr val="FFFFFF"/>
              </a:solidFill>
              <a:latin typeface="Calibri" pitchFamily="34" charset="0"/>
            </a:endParaRPr>
          </a:p>
        </p:txBody>
      </p:sp>
      <p:sp>
        <p:nvSpPr>
          <p:cNvPr id="14340" name="CasellaDiTesto 3"/>
          <p:cNvSpPr txBox="1">
            <a:spLocks noChangeArrowheads="1"/>
          </p:cNvSpPr>
          <p:nvPr/>
        </p:nvSpPr>
        <p:spPr bwMode="auto">
          <a:xfrm>
            <a:off x="1857375" y="0"/>
            <a:ext cx="6335713" cy="523875"/>
          </a:xfrm>
          <a:prstGeom prst="rect">
            <a:avLst/>
          </a:prstGeom>
          <a:noFill/>
          <a:ln w="9525">
            <a:noFill/>
            <a:miter lim="800000"/>
            <a:headEnd/>
            <a:tailEnd/>
          </a:ln>
        </p:spPr>
        <p:txBody>
          <a:bodyPr>
            <a:spAutoFit/>
          </a:bodyPr>
          <a:lstStyle/>
          <a:p>
            <a:r>
              <a:rPr lang="it-IT" sz="2800">
                <a:solidFill>
                  <a:srgbClr val="00AF35"/>
                </a:solidFill>
              </a:rPr>
              <a:t>La politica regionale europea</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olo 1"/>
          <p:cNvSpPr txBox="1">
            <a:spLocks noGrp="1"/>
          </p:cNvSpPr>
          <p:nvPr>
            <p:ph type="title"/>
          </p:nvPr>
        </p:nvSpPr>
        <p:spPr>
          <a:xfrm>
            <a:off x="1846263" y="0"/>
            <a:ext cx="5457825" cy="549275"/>
          </a:xfrm>
        </p:spPr>
        <p:txBody>
          <a:bodyPr/>
          <a:lstStyle/>
          <a:p>
            <a:r>
              <a:rPr lang="it-IT" sz="2800" smtClean="0">
                <a:latin typeface="Arial" charset="0"/>
                <a:cs typeface="Arial" charset="0"/>
              </a:rPr>
              <a:t>I regolamenti comunitari</a:t>
            </a:r>
          </a:p>
        </p:txBody>
      </p:sp>
      <p:sp>
        <p:nvSpPr>
          <p:cNvPr id="3" name="Segnaposto contenuto 2"/>
          <p:cNvSpPr>
            <a:spLocks noGrp="1"/>
          </p:cNvSpPr>
          <p:nvPr>
            <p:ph idx="1"/>
          </p:nvPr>
        </p:nvSpPr>
        <p:spPr>
          <a:xfrm>
            <a:off x="679450" y="549275"/>
            <a:ext cx="7848600" cy="5472113"/>
          </a:xfrm>
        </p:spPr>
        <p:txBody>
          <a:bodyPr/>
          <a:lstStyle/>
          <a:p>
            <a:pPr marL="355600" indent="0" algn="just">
              <a:lnSpc>
                <a:spcPts val="2400"/>
              </a:lnSpc>
              <a:buFont typeface="Arial" charset="0"/>
              <a:buNone/>
              <a:defRPr/>
            </a:pPr>
            <a:endParaRPr lang="it-IT" sz="1600" b="1" dirty="0" smtClean="0">
              <a:latin typeface="Arial" pitchFamily="34" charset="0"/>
              <a:ea typeface="Times New Roman" pitchFamily="18" charset="0"/>
              <a:cs typeface="Arial" pitchFamily="34" charset="0"/>
            </a:endParaRPr>
          </a:p>
          <a:p>
            <a:pPr marL="355600" indent="0" algn="just">
              <a:lnSpc>
                <a:spcPts val="2400"/>
              </a:lnSpc>
              <a:buFont typeface="Arial" charset="0"/>
              <a:buNone/>
              <a:defRPr/>
            </a:pPr>
            <a:r>
              <a:rPr lang="it-IT" sz="1600" b="1" dirty="0" smtClean="0">
                <a:latin typeface="Arial" pitchFamily="34" charset="0"/>
                <a:ea typeface="Times New Roman" pitchFamily="18" charset="0"/>
                <a:cs typeface="Arial" pitchFamily="34" charset="0"/>
              </a:rPr>
              <a:t>Regolamento CTE</a:t>
            </a:r>
            <a:r>
              <a:rPr lang="it-IT" sz="1600" dirty="0" smtClean="0">
                <a:latin typeface="Arial" pitchFamily="34" charset="0"/>
                <a:ea typeface="Times New Roman" pitchFamily="18" charset="0"/>
                <a:cs typeface="Arial" pitchFamily="34" charset="0"/>
              </a:rPr>
              <a:t> </a:t>
            </a:r>
            <a:endParaRPr lang="it-IT" sz="1600" dirty="0" smtClean="0">
              <a:latin typeface="Arial" pitchFamily="34" charset="0"/>
              <a:ea typeface="Calibri" pitchFamily="34" charset="0"/>
              <a:cs typeface="Arial" pitchFamily="34" charset="0"/>
            </a:endParaRPr>
          </a:p>
          <a:p>
            <a:pPr marL="355600" indent="0" algn="just">
              <a:lnSpc>
                <a:spcPts val="2100"/>
              </a:lnSpc>
              <a:buFont typeface="Arial" charset="0"/>
              <a:buNone/>
              <a:defRPr/>
            </a:pPr>
            <a:r>
              <a:rPr lang="it-IT" sz="1600" i="1" dirty="0" smtClean="0">
                <a:latin typeface="Arial" pitchFamily="34" charset="0"/>
                <a:ea typeface="Times New Roman" pitchFamily="18" charset="0"/>
                <a:cs typeface="Arial" pitchFamily="34" charset="0"/>
              </a:rPr>
              <a:t>COM(2012) 611 definitivo</a:t>
            </a:r>
            <a:r>
              <a:rPr lang="it-IT" sz="1600" dirty="0" smtClean="0">
                <a:latin typeface="Arial" pitchFamily="34" charset="0"/>
                <a:ea typeface="Times New Roman" pitchFamily="18" charset="0"/>
                <a:cs typeface="Arial" pitchFamily="34" charset="0"/>
              </a:rPr>
              <a:t> </a:t>
            </a:r>
          </a:p>
          <a:p>
            <a:pPr marL="355600" indent="0" algn="just">
              <a:lnSpc>
                <a:spcPct val="146000"/>
              </a:lnSpc>
              <a:spcBef>
                <a:spcPts val="463"/>
              </a:spcBef>
              <a:buFont typeface="Arial" charset="0"/>
              <a:buNone/>
              <a:defRPr/>
            </a:pPr>
            <a:r>
              <a:rPr lang="it-IT" sz="1600" dirty="0" smtClean="0">
                <a:latin typeface="Arial" pitchFamily="34" charset="0"/>
                <a:ea typeface="Times New Roman" pitchFamily="18" charset="0"/>
                <a:cs typeface="Arial" pitchFamily="34" charset="0"/>
              </a:rPr>
              <a:t> </a:t>
            </a:r>
            <a:r>
              <a:rPr lang="it-IT" sz="1600" dirty="0" smtClean="0">
                <a:latin typeface="Arial" pitchFamily="34" charset="0"/>
                <a:cs typeface="Arial" pitchFamily="34" charset="0"/>
              </a:rPr>
              <a:t>La proposta definisce il campo di applicazione del Fondo europeo di sviluppo regionale riguardo  all'obiettivo  della  cooperazione  territoriale  europea,  indicando  gli  obiettivi prioritari e l'organizzazione del FESR, i criteri di ammissibilità, le risorse finanziarie disponibili e i criteri di attribuzione delle stesse. Essa inoltre stabilisce le modalità d'attuazione, incluse le  disposizioni  relative  alla  gestione  e  al  controllo  finanziari.  </a:t>
            </a:r>
            <a:r>
              <a:rPr lang="it-IT" sz="1600" b="1" dirty="0" smtClean="0">
                <a:latin typeface="Arial" pitchFamily="34" charset="0"/>
                <a:cs typeface="Arial" pitchFamily="34" charset="0"/>
              </a:rPr>
              <a:t>Stabilisce  le disposizioni generali che regolano la cooperazione territoriale europea:</a:t>
            </a:r>
          </a:p>
          <a:p>
            <a:pPr marL="355600" indent="0" algn="just">
              <a:lnSpc>
                <a:spcPct val="146000"/>
              </a:lnSpc>
              <a:spcBef>
                <a:spcPts val="463"/>
              </a:spcBef>
              <a:buFont typeface="Wingdings" pitchFamily="2" charset="2"/>
              <a:buChar char="§"/>
              <a:defRPr/>
            </a:pPr>
            <a:r>
              <a:rPr lang="it-IT" sz="1600" b="1" dirty="0" err="1" smtClean="0">
                <a:latin typeface="Arial" pitchFamily="34" charset="0"/>
                <a:cs typeface="Arial" pitchFamily="34" charset="0"/>
              </a:rPr>
              <a:t>Trasfrontaliera</a:t>
            </a:r>
            <a:endParaRPr lang="it-IT" sz="1600" b="1" dirty="0" smtClean="0">
              <a:latin typeface="Arial" pitchFamily="34" charset="0"/>
              <a:cs typeface="Arial" pitchFamily="34" charset="0"/>
            </a:endParaRPr>
          </a:p>
          <a:p>
            <a:pPr marL="355600" indent="0" algn="just">
              <a:lnSpc>
                <a:spcPct val="146000"/>
              </a:lnSpc>
              <a:spcBef>
                <a:spcPts val="463"/>
              </a:spcBef>
              <a:buFont typeface="Wingdings" pitchFamily="2" charset="2"/>
              <a:buChar char="§"/>
              <a:defRPr/>
            </a:pPr>
            <a:r>
              <a:rPr lang="it-IT" sz="1600" b="1" dirty="0" err="1" smtClean="0">
                <a:latin typeface="Arial" pitchFamily="34" charset="0"/>
                <a:cs typeface="Arial" pitchFamily="34" charset="0"/>
              </a:rPr>
              <a:t>Trasnazionale</a:t>
            </a:r>
            <a:endParaRPr lang="it-IT" sz="1600" b="1" dirty="0" smtClean="0">
              <a:latin typeface="Arial" pitchFamily="34" charset="0"/>
              <a:cs typeface="Arial" pitchFamily="34" charset="0"/>
            </a:endParaRPr>
          </a:p>
          <a:p>
            <a:pPr marL="355600" indent="0" algn="just">
              <a:lnSpc>
                <a:spcPct val="146000"/>
              </a:lnSpc>
              <a:spcBef>
                <a:spcPts val="463"/>
              </a:spcBef>
              <a:buFont typeface="Wingdings" pitchFamily="2" charset="2"/>
              <a:buChar char="§"/>
              <a:defRPr/>
            </a:pPr>
            <a:r>
              <a:rPr lang="it-IT" sz="1600" b="1" dirty="0" smtClean="0">
                <a:latin typeface="Arial" pitchFamily="34" charset="0"/>
                <a:cs typeface="Arial" pitchFamily="34" charset="0"/>
              </a:rPr>
              <a:t>Interregionale</a:t>
            </a:r>
            <a:endParaRPr lang="it-IT" sz="1600" dirty="0" smtClean="0">
              <a:latin typeface="Arial" pitchFamily="34" charset="0"/>
              <a:cs typeface="Arial" pitchFamily="34" charset="0"/>
            </a:endParaRPr>
          </a:p>
          <a:p>
            <a:pPr marL="1535113" indent="0" algn="just">
              <a:lnSpc>
                <a:spcPct val="115000"/>
              </a:lnSpc>
              <a:buFont typeface="Arial" charset="0"/>
              <a:buNone/>
              <a:defRPr/>
            </a:pPr>
            <a:endParaRPr lang="it-IT" sz="1400" dirty="0" smtClean="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olo 1"/>
          <p:cNvSpPr txBox="1">
            <a:spLocks noGrp="1"/>
          </p:cNvSpPr>
          <p:nvPr>
            <p:ph type="title"/>
          </p:nvPr>
        </p:nvSpPr>
        <p:spPr>
          <a:xfrm>
            <a:off x="1847850" y="0"/>
            <a:ext cx="5456238" cy="549275"/>
          </a:xfrm>
        </p:spPr>
        <p:txBody>
          <a:bodyPr/>
          <a:lstStyle/>
          <a:p>
            <a:r>
              <a:rPr lang="it-IT" sz="2800" smtClean="0">
                <a:latin typeface="Arial" charset="0"/>
                <a:cs typeface="Arial" charset="0"/>
              </a:rPr>
              <a:t>I regolamenti comunitari</a:t>
            </a:r>
          </a:p>
        </p:txBody>
      </p:sp>
      <p:sp>
        <p:nvSpPr>
          <p:cNvPr id="3" name="Segnaposto contenuto 2"/>
          <p:cNvSpPr>
            <a:spLocks noGrp="1"/>
          </p:cNvSpPr>
          <p:nvPr>
            <p:ph idx="1"/>
          </p:nvPr>
        </p:nvSpPr>
        <p:spPr>
          <a:xfrm>
            <a:off x="669925" y="549275"/>
            <a:ext cx="8569325" cy="5256213"/>
          </a:xfrm>
        </p:spPr>
        <p:txBody>
          <a:bodyPr/>
          <a:lstStyle/>
          <a:p>
            <a:pPr marL="355600" indent="0" algn="just">
              <a:lnSpc>
                <a:spcPts val="2400"/>
              </a:lnSpc>
              <a:buFont typeface="Arial" charset="0"/>
              <a:buNone/>
              <a:defRPr/>
            </a:pPr>
            <a:endParaRPr lang="it-IT" sz="1600" b="1" dirty="0" smtClean="0">
              <a:latin typeface="Arial" pitchFamily="34" charset="0"/>
              <a:ea typeface="Times New Roman" pitchFamily="18" charset="0"/>
              <a:cs typeface="Arial" pitchFamily="34" charset="0"/>
            </a:endParaRPr>
          </a:p>
          <a:p>
            <a:pPr marL="355600" indent="0" algn="just">
              <a:lnSpc>
                <a:spcPts val="2400"/>
              </a:lnSpc>
              <a:buFont typeface="Arial" charset="0"/>
              <a:buNone/>
              <a:defRPr/>
            </a:pPr>
            <a:r>
              <a:rPr lang="it-IT" sz="1600" b="1" dirty="0" smtClean="0">
                <a:latin typeface="Arial" pitchFamily="34" charset="0"/>
                <a:ea typeface="Times New Roman" pitchFamily="18" charset="0"/>
                <a:cs typeface="Arial" pitchFamily="34" charset="0"/>
              </a:rPr>
              <a:t>Regolamento CTE</a:t>
            </a:r>
            <a:r>
              <a:rPr lang="it-IT" sz="1600" dirty="0" smtClean="0">
                <a:latin typeface="Arial" pitchFamily="34" charset="0"/>
                <a:ea typeface="Times New Roman" pitchFamily="18" charset="0"/>
                <a:cs typeface="Arial" pitchFamily="34" charset="0"/>
              </a:rPr>
              <a:t> </a:t>
            </a:r>
          </a:p>
          <a:p>
            <a:pPr marL="355600" indent="0" algn="just">
              <a:lnSpc>
                <a:spcPct val="147000"/>
              </a:lnSpc>
              <a:spcBef>
                <a:spcPts val="63"/>
              </a:spcBef>
              <a:buFont typeface="Wingdings" pitchFamily="2" charset="2"/>
              <a:buChar char="§"/>
              <a:defRPr/>
            </a:pPr>
            <a:r>
              <a:rPr lang="it-IT" sz="1600" b="1" dirty="0" smtClean="0">
                <a:latin typeface="Arial" pitchFamily="34" charset="0"/>
                <a:ea typeface="Times New Roman" pitchFamily="18" charset="0"/>
                <a:cs typeface="Arial" pitchFamily="34" charset="0"/>
              </a:rPr>
              <a:t>CTE </a:t>
            </a:r>
            <a:r>
              <a:rPr lang="it-IT" sz="1600" b="1" dirty="0" err="1" smtClean="0">
                <a:latin typeface="Arial" pitchFamily="34" charset="0"/>
                <a:ea typeface="Times New Roman" pitchFamily="18" charset="0"/>
                <a:cs typeface="Arial" pitchFamily="34" charset="0"/>
              </a:rPr>
              <a:t>Trasfrontaliera</a:t>
            </a:r>
            <a:r>
              <a:rPr lang="it-IT" sz="1600" b="1" dirty="0" smtClean="0">
                <a:latin typeface="Arial" pitchFamily="34" charset="0"/>
                <a:ea typeface="Times New Roman" pitchFamily="18" charset="0"/>
                <a:cs typeface="Arial" pitchFamily="34" charset="0"/>
              </a:rPr>
              <a:t> : </a:t>
            </a:r>
            <a:r>
              <a:rPr lang="it-IT" sz="1600" dirty="0" smtClean="0">
                <a:latin typeface="Arial" pitchFamily="34" charset="0"/>
                <a:ea typeface="Times New Roman" pitchFamily="18" charset="0"/>
                <a:cs typeface="Arial" pitchFamily="34" charset="0"/>
              </a:rPr>
              <a:t>affronta  le  sfide  comuni  individuate  </a:t>
            </a:r>
            <a:r>
              <a:rPr lang="it-IT" sz="1600" dirty="0" smtClean="0">
                <a:latin typeface="Arial" pitchFamily="34" charset="0"/>
                <a:cs typeface="Arial" pitchFamily="34" charset="0"/>
              </a:rPr>
              <a:t>di  concerto  nelle  regioni frontaliere   (come  la  ridotta   accessibilità,   il  contesto   economico   inadeguato,   la mancanza di reti fra le amministrazioni locali e regionali, la ricerca e </a:t>
            </a:r>
            <a:r>
              <a:rPr lang="it-IT" sz="1600" dirty="0" smtClean="0">
                <a:latin typeface="Arial" pitchFamily="34" charset="0"/>
                <a:ea typeface="Times New Roman" pitchFamily="18" charset="0"/>
                <a:cs typeface="Arial" pitchFamily="34" charset="0"/>
              </a:rPr>
              <a:t>l'innovazione e l'adozione delle TIC, l'inquinamento ambientale, la prevenzione dei rischi, un'attitudine negativa nei confronti dei cittadini dei paesi confinanti);</a:t>
            </a:r>
          </a:p>
          <a:p>
            <a:pPr marL="355600" indent="0" algn="just">
              <a:lnSpc>
                <a:spcPct val="147000"/>
              </a:lnSpc>
              <a:spcBef>
                <a:spcPts val="63"/>
              </a:spcBef>
              <a:buFont typeface="Wingdings" pitchFamily="2" charset="2"/>
              <a:buChar char="§"/>
              <a:defRPr/>
            </a:pPr>
            <a:r>
              <a:rPr lang="it-IT" sz="1600" b="1" dirty="0" err="1" smtClean="0">
                <a:latin typeface="Arial" pitchFamily="34" charset="0"/>
                <a:cs typeface="Arial" pitchFamily="34" charset="0"/>
              </a:rPr>
              <a:t>Trasnazionale</a:t>
            </a:r>
            <a:r>
              <a:rPr lang="it-IT" sz="1600" b="1" dirty="0" smtClean="0">
                <a:latin typeface="Arial" pitchFamily="34" charset="0"/>
                <a:cs typeface="Arial" pitchFamily="34" charset="0"/>
              </a:rPr>
              <a:t> : </a:t>
            </a:r>
            <a:r>
              <a:rPr lang="it-IT" sz="1600" dirty="0" smtClean="0">
                <a:latin typeface="Arial" pitchFamily="34" charset="0"/>
                <a:cs typeface="Arial" pitchFamily="34" charset="0"/>
              </a:rPr>
              <a:t>mira  al conseguimento  di un  livello  più  elevato di integrazione territoriale dei territori transnazionali,  contribuendo alla coesione territoriale dell'Unione;</a:t>
            </a:r>
          </a:p>
          <a:p>
            <a:pPr marL="355600" indent="0" algn="just">
              <a:lnSpc>
                <a:spcPct val="147000"/>
              </a:lnSpc>
              <a:defRPr/>
            </a:pPr>
            <a:r>
              <a:rPr lang="it-IT" sz="1600" b="1" dirty="0" smtClean="0">
                <a:latin typeface="Arial" pitchFamily="34" charset="0"/>
                <a:cs typeface="Arial" pitchFamily="34" charset="0"/>
              </a:rPr>
              <a:t>Interregionale : </a:t>
            </a:r>
            <a:r>
              <a:rPr lang="it-IT" sz="1600" dirty="0" smtClean="0">
                <a:latin typeface="Arial" pitchFamily="34" charset="0"/>
                <a:cs typeface="Arial" pitchFamily="34" charset="0"/>
              </a:rPr>
              <a:t>mirare  al  rafforzamento  dell'efficacia  della  politica  di  coesione, promuovendo lo scambio  di esperienze fra le regioni per  migliorare l'elaborazione e l'attuazione di programmi operativi nell'ambito dell'obiettivo "investire per la crescita e l'occupazione"</a:t>
            </a:r>
          </a:p>
          <a:p>
            <a:pPr marL="1535113" indent="0" algn="just">
              <a:lnSpc>
                <a:spcPct val="115000"/>
              </a:lnSpc>
              <a:buFont typeface="Arial" charset="0"/>
              <a:buNone/>
              <a:defRPr/>
            </a:pPr>
            <a:endParaRPr lang="it-IT" sz="1400" dirty="0" smtClean="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contenuto 2"/>
          <p:cNvSpPr txBox="1">
            <a:spLocks noGrp="1"/>
          </p:cNvSpPr>
          <p:nvPr>
            <p:ph idx="1"/>
          </p:nvPr>
        </p:nvSpPr>
        <p:spPr>
          <a:xfrm>
            <a:off x="657225" y="549275"/>
            <a:ext cx="8569325" cy="5975350"/>
          </a:xfrm>
        </p:spPr>
        <p:txBody>
          <a:bodyPr/>
          <a:lstStyle/>
          <a:p>
            <a:pPr marL="355600" indent="0" algn="just">
              <a:lnSpc>
                <a:spcPts val="2400"/>
              </a:lnSpc>
              <a:buFont typeface="Arial" charset="0"/>
              <a:buNone/>
            </a:pPr>
            <a:endParaRPr lang="it-IT" sz="1800" b="1" dirty="0" smtClean="0">
              <a:latin typeface="Arial" charset="0"/>
              <a:ea typeface="Times New Roman" pitchFamily="18" charset="0"/>
              <a:cs typeface="Arial" charset="0"/>
            </a:endParaRPr>
          </a:p>
          <a:p>
            <a:pPr marL="355600" indent="0" algn="just">
              <a:lnSpc>
                <a:spcPts val="2400"/>
              </a:lnSpc>
              <a:buFont typeface="Arial" charset="0"/>
              <a:buNone/>
            </a:pPr>
            <a:r>
              <a:rPr lang="it-IT" sz="1800" b="1" dirty="0" smtClean="0">
                <a:latin typeface="Arial" charset="0"/>
                <a:ea typeface="Times New Roman" pitchFamily="18" charset="0"/>
                <a:cs typeface="Arial" charset="0"/>
              </a:rPr>
              <a:t>Regolamento FEASR</a:t>
            </a:r>
          </a:p>
          <a:p>
            <a:pPr marL="355600" indent="0" algn="just">
              <a:lnSpc>
                <a:spcPts val="2100"/>
              </a:lnSpc>
              <a:buFont typeface="Arial" charset="0"/>
              <a:buNone/>
            </a:pPr>
            <a:r>
              <a:rPr lang="it-IT" sz="1600" i="1" dirty="0" smtClean="0">
                <a:latin typeface="Arial" charset="0"/>
                <a:ea typeface="Times New Roman" pitchFamily="18" charset="0"/>
                <a:cs typeface="Arial" charset="0"/>
              </a:rPr>
              <a:t>COM(2012) 627 definitivo</a:t>
            </a:r>
            <a:r>
              <a:rPr lang="it-IT" sz="1200" dirty="0" smtClean="0">
                <a:latin typeface="Arial" charset="0"/>
                <a:ea typeface="Times New Roman" pitchFamily="18" charset="0"/>
                <a:cs typeface="Arial" charset="0"/>
              </a:rPr>
              <a:t> </a:t>
            </a:r>
            <a:r>
              <a:rPr lang="it-IT" sz="1800" dirty="0" smtClean="0">
                <a:latin typeface="Arial" charset="0"/>
                <a:ea typeface="Times New Roman" pitchFamily="18" charset="0"/>
                <a:cs typeface="Arial" charset="0"/>
              </a:rPr>
              <a:t> </a:t>
            </a:r>
          </a:p>
          <a:p>
            <a:pPr marL="355600" indent="0" algn="just">
              <a:spcBef>
                <a:spcPct val="0"/>
              </a:spcBef>
              <a:buFont typeface="Arial" charset="0"/>
              <a:buNone/>
            </a:pPr>
            <a:endParaRPr lang="it-IT" sz="1600" dirty="0" smtClean="0">
              <a:latin typeface="Arial" charset="0"/>
              <a:ea typeface="Times New Roman" pitchFamily="18" charset="0"/>
              <a:cs typeface="Arial" charset="0"/>
            </a:endParaRPr>
          </a:p>
          <a:p>
            <a:pPr marL="355600" indent="0" algn="just">
              <a:spcBef>
                <a:spcPct val="0"/>
              </a:spcBef>
              <a:buFont typeface="Arial" charset="0"/>
              <a:buNone/>
            </a:pPr>
            <a:r>
              <a:rPr lang="it-IT" sz="1600" dirty="0" smtClean="0">
                <a:latin typeface="Arial" charset="0"/>
                <a:ea typeface="Times New Roman" pitchFamily="18" charset="0"/>
                <a:cs typeface="Arial" charset="0"/>
              </a:rPr>
              <a:t>La   proposta  di   regolamento   sullo   sviluppo   rurale   della   Commissione   mira   a   rafforzare   la competitività, la sostenibilità e il consolidamento dell’agricoltura su tutto il territorio dell’UE, così da garantire ai cittadini europei un’alimentazione sana e di qualità, tutelare l’ambiente e favorire lo sviluppo delle zone rurali.</a:t>
            </a:r>
          </a:p>
          <a:p>
            <a:pPr marL="355600" indent="0" algn="just">
              <a:spcBef>
                <a:spcPct val="0"/>
              </a:spcBef>
              <a:buFont typeface="Arial" charset="0"/>
              <a:buNone/>
            </a:pPr>
            <a:endParaRPr lang="it-IT" sz="1600" dirty="0" smtClean="0">
              <a:latin typeface="Arial" charset="0"/>
              <a:ea typeface="Times New Roman" pitchFamily="18" charset="0"/>
              <a:cs typeface="Arial" charset="0"/>
            </a:endParaRPr>
          </a:p>
          <a:p>
            <a:pPr marL="355600" indent="0" algn="just">
              <a:spcBef>
                <a:spcPct val="0"/>
              </a:spcBef>
              <a:buFont typeface="Arial" charset="0"/>
              <a:buNone/>
            </a:pPr>
            <a:r>
              <a:rPr lang="it-IT" sz="1600" dirty="0" smtClean="0">
                <a:latin typeface="Arial" charset="0"/>
                <a:ea typeface="Times New Roman" pitchFamily="18" charset="0"/>
                <a:cs typeface="Arial" charset="0"/>
              </a:rPr>
              <a:t>Una delle principali novità introdotto sarà il superamento del raggruppamento delle misure in tre assi e l’introduzione della possibilità di perseguire simultaneamente più obiettivi e priorità:</a:t>
            </a:r>
          </a:p>
          <a:p>
            <a:pPr marL="355600" indent="0" algn="just">
              <a:spcBef>
                <a:spcPct val="0"/>
              </a:spcBef>
              <a:buFont typeface="Arial" charset="0"/>
              <a:buNone/>
            </a:pPr>
            <a:endParaRPr lang="it-IT" sz="1600" dirty="0" smtClean="0">
              <a:latin typeface="Arial" charset="0"/>
              <a:ea typeface="Times New Roman" pitchFamily="18" charset="0"/>
              <a:cs typeface="Arial" charset="0"/>
            </a:endParaRPr>
          </a:p>
          <a:p>
            <a:pPr marL="355600" indent="0" algn="just">
              <a:spcBef>
                <a:spcPct val="0"/>
              </a:spcBef>
            </a:pPr>
            <a:r>
              <a:rPr lang="it-IT" sz="1600" dirty="0" smtClean="0">
                <a:latin typeface="Arial" charset="0"/>
                <a:ea typeface="Times New Roman" pitchFamily="18" charset="0"/>
                <a:cs typeface="Arial" charset="0"/>
              </a:rPr>
              <a:t>Favorire il trasferimento di conoscenza ed innovazione</a:t>
            </a:r>
          </a:p>
          <a:p>
            <a:pPr marL="355600" indent="0" algn="just">
              <a:spcBef>
                <a:spcPct val="0"/>
              </a:spcBef>
            </a:pPr>
            <a:r>
              <a:rPr lang="it-IT" sz="1600" dirty="0" smtClean="0">
                <a:latin typeface="Arial" charset="0"/>
                <a:ea typeface="Times New Roman" pitchFamily="18" charset="0"/>
                <a:cs typeface="Arial" charset="0"/>
              </a:rPr>
              <a:t>Rafforzare la competitività</a:t>
            </a:r>
          </a:p>
          <a:p>
            <a:pPr marL="355600" indent="0" algn="just">
              <a:spcBef>
                <a:spcPct val="0"/>
              </a:spcBef>
            </a:pPr>
            <a:r>
              <a:rPr lang="it-IT" sz="1600" dirty="0" smtClean="0">
                <a:latin typeface="Arial" charset="0"/>
                <a:ea typeface="Times New Roman" pitchFamily="18" charset="0"/>
                <a:cs typeface="Arial" charset="0"/>
              </a:rPr>
              <a:t>Promuovere l’organizzazione della catena alimentar e la gestione dei rischi</a:t>
            </a:r>
          </a:p>
          <a:p>
            <a:pPr marL="355600" indent="0" algn="just">
              <a:spcBef>
                <a:spcPct val="0"/>
              </a:spcBef>
            </a:pPr>
            <a:r>
              <a:rPr lang="it-IT" sz="1600" dirty="0" smtClean="0">
                <a:latin typeface="Arial" charset="0"/>
                <a:ea typeface="Times New Roman" pitchFamily="18" charset="0"/>
                <a:cs typeface="Arial" charset="0"/>
              </a:rPr>
              <a:t>Ripristino, conservazione e miglioramento degli ecosistemi</a:t>
            </a:r>
          </a:p>
          <a:p>
            <a:pPr marL="355600" indent="0" algn="just">
              <a:spcBef>
                <a:spcPct val="0"/>
              </a:spcBef>
            </a:pPr>
            <a:r>
              <a:rPr lang="it-IT" sz="1600" dirty="0" smtClean="0">
                <a:latin typeface="Arial" charset="0"/>
                <a:ea typeface="Times New Roman" pitchFamily="18" charset="0"/>
                <a:cs typeface="Arial" charset="0"/>
              </a:rPr>
              <a:t>Promuovere l’efficienza delle risorse e transizione verso un’economia a basse emissioni</a:t>
            </a:r>
          </a:p>
          <a:p>
            <a:pPr marL="355600" indent="0" algn="just">
              <a:spcBef>
                <a:spcPct val="0"/>
              </a:spcBef>
            </a:pPr>
            <a:r>
              <a:rPr lang="it-IT" sz="1600" dirty="0" smtClean="0">
                <a:latin typeface="Arial" charset="0"/>
                <a:ea typeface="Times New Roman" pitchFamily="18" charset="0"/>
                <a:cs typeface="Arial" charset="0"/>
              </a:rPr>
              <a:t>Promuovere l’inclusione sociale, riduzione della povertà e lo sviluppo economico nelle zone rurali</a:t>
            </a:r>
          </a:p>
        </p:txBody>
      </p:sp>
      <p:sp>
        <p:nvSpPr>
          <p:cNvPr id="59395" name="Titolo 1"/>
          <p:cNvSpPr txBox="1">
            <a:spLocks noGrp="1"/>
          </p:cNvSpPr>
          <p:nvPr>
            <p:ph type="title"/>
          </p:nvPr>
        </p:nvSpPr>
        <p:spPr>
          <a:xfrm>
            <a:off x="1847850" y="0"/>
            <a:ext cx="5456238" cy="549275"/>
          </a:xfrm>
        </p:spPr>
        <p:txBody>
          <a:bodyPr/>
          <a:lstStyle/>
          <a:p>
            <a:r>
              <a:rPr lang="it-IT" sz="2800" smtClean="0">
                <a:latin typeface="Arial" charset="0"/>
                <a:cs typeface="Arial" charset="0"/>
              </a:rPr>
              <a:t>I regolamenti comunitari</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00672" y="188640"/>
            <a:ext cx="6192688" cy="648072"/>
          </a:xfrm>
        </p:spPr>
        <p:txBody>
          <a:bodyPr/>
          <a:lstStyle/>
          <a:p>
            <a:r>
              <a:rPr lang="it-IT" sz="3200" dirty="0" smtClean="0"/>
              <a:t>I regolamenti comunitari</a:t>
            </a:r>
            <a:endParaRPr lang="it-IT" dirty="0"/>
          </a:p>
        </p:txBody>
      </p:sp>
      <p:sp>
        <p:nvSpPr>
          <p:cNvPr id="3" name="Segnaposto contenuto 2"/>
          <p:cNvSpPr>
            <a:spLocks noGrp="1"/>
          </p:cNvSpPr>
          <p:nvPr>
            <p:ph idx="1"/>
          </p:nvPr>
        </p:nvSpPr>
        <p:spPr>
          <a:xfrm>
            <a:off x="1064568" y="1628800"/>
            <a:ext cx="7812743" cy="3096344"/>
          </a:xfrm>
        </p:spPr>
        <p:txBody>
          <a:bodyPr/>
          <a:lstStyle/>
          <a:p>
            <a:pPr>
              <a:buNone/>
            </a:pPr>
            <a:endParaRPr lang="it-IT" b="1" dirty="0" smtClean="0"/>
          </a:p>
          <a:p>
            <a:pPr algn="ctr">
              <a:buNone/>
            </a:pPr>
            <a:r>
              <a:rPr lang="it-IT" sz="3600" b="1" dirty="0" smtClean="0">
                <a:latin typeface="Century Gothic" pitchFamily="34" charset="0"/>
              </a:rPr>
              <a:t>I Documenti di programmazione :</a:t>
            </a:r>
            <a:endParaRPr lang="it-IT" sz="3600" b="1" dirty="0">
              <a:latin typeface="Century Gothic" pitchFamily="34" charset="0"/>
            </a:endParaRPr>
          </a:p>
          <a:p>
            <a:pPr algn="ctr">
              <a:buNone/>
            </a:pPr>
            <a:r>
              <a:rPr lang="it-IT" dirty="0" smtClean="0"/>
              <a:t>Il </a:t>
            </a:r>
            <a:r>
              <a:rPr lang="it-IT" dirty="0"/>
              <a:t>Q</a:t>
            </a:r>
            <a:r>
              <a:rPr lang="it-IT" dirty="0" smtClean="0"/>
              <a:t>uadro Strategico </a:t>
            </a:r>
            <a:r>
              <a:rPr lang="it-IT" dirty="0"/>
              <a:t>C</a:t>
            </a:r>
            <a:r>
              <a:rPr lang="it-IT" dirty="0" smtClean="0"/>
              <a:t>omune (QSC)</a:t>
            </a:r>
          </a:p>
          <a:p>
            <a:pPr algn="ctr">
              <a:buNone/>
            </a:pPr>
            <a:r>
              <a:rPr lang="it-IT" dirty="0" smtClean="0"/>
              <a:t>Il Contratto di Partenariato (CP)</a:t>
            </a:r>
          </a:p>
          <a:p>
            <a:pPr algn="ctr">
              <a:buNone/>
            </a:pPr>
            <a:r>
              <a:rPr lang="it-IT" dirty="0" smtClean="0"/>
              <a:t>Il </a:t>
            </a:r>
            <a:r>
              <a:rPr lang="it-IT" smtClean="0"/>
              <a:t>Programma Operativo (PO)</a:t>
            </a:r>
            <a:endParaRPr lang="it-IT" dirty="0"/>
          </a:p>
        </p:txBody>
      </p:sp>
    </p:spTree>
    <p:extLst>
      <p:ext uri="{BB962C8B-B14F-4D97-AF65-F5344CB8AC3E}">
        <p14:creationId xmlns="" xmlns:p14="http://schemas.microsoft.com/office/powerpoint/2010/main" val="3290105416"/>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72680" y="0"/>
            <a:ext cx="5256584" cy="648071"/>
          </a:xfrm>
        </p:spPr>
        <p:txBody>
          <a:bodyPr/>
          <a:lstStyle/>
          <a:p>
            <a:r>
              <a:rPr lang="it-IT" sz="2800" dirty="0" smtClean="0"/>
              <a:t>I documenti di programmazione</a:t>
            </a:r>
            <a:endParaRPr lang="it-IT" sz="2800" dirty="0"/>
          </a:p>
        </p:txBody>
      </p:sp>
      <p:graphicFrame>
        <p:nvGraphicFramePr>
          <p:cNvPr id="4" name="Segnaposto contenuto 3"/>
          <p:cNvGraphicFramePr>
            <a:graphicFrameLocks noGrp="1"/>
          </p:cNvGraphicFramePr>
          <p:nvPr>
            <p:ph idx="1"/>
          </p:nvPr>
        </p:nvGraphicFramePr>
        <p:xfrm>
          <a:off x="1008063" y="764704"/>
          <a:ext cx="7813675"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72680" y="116632"/>
            <a:ext cx="5312624" cy="578280"/>
          </a:xfrm>
        </p:spPr>
        <p:txBody>
          <a:bodyPr/>
          <a:lstStyle/>
          <a:p>
            <a:r>
              <a:rPr lang="it-IT" sz="3200" dirty="0" smtClean="0"/>
              <a:t>Il Quadro strategico comune</a:t>
            </a:r>
            <a:endParaRPr lang="it-IT" sz="3200" dirty="0"/>
          </a:p>
        </p:txBody>
      </p:sp>
      <p:sp>
        <p:nvSpPr>
          <p:cNvPr id="3" name="Segnaposto contenuto 2"/>
          <p:cNvSpPr>
            <a:spLocks noGrp="1"/>
          </p:cNvSpPr>
          <p:nvPr>
            <p:ph idx="1"/>
          </p:nvPr>
        </p:nvSpPr>
        <p:spPr>
          <a:xfrm>
            <a:off x="1008528" y="764704"/>
            <a:ext cx="7812743" cy="5361455"/>
          </a:xfrm>
        </p:spPr>
        <p:txBody>
          <a:bodyPr/>
          <a:lstStyle/>
          <a:p>
            <a:pPr algn="just">
              <a:buFont typeface="Wingdings" panose="05000000000000000000" pitchFamily="2" charset="2"/>
              <a:buChar char="Ø"/>
            </a:pPr>
            <a:r>
              <a:rPr lang="it-IT" sz="1600" dirty="0" smtClean="0"/>
              <a:t>Il Quadro strategico comune, proposto dalla Commissione Europea nel marzo 2012, definisce una strategia d’investimento globale per la politica di coesione a livello comunitario.</a:t>
            </a:r>
          </a:p>
          <a:p>
            <a:pPr algn="just">
              <a:buFont typeface="Wingdings" panose="05000000000000000000" pitchFamily="2" charset="2"/>
              <a:buChar char="Ø"/>
            </a:pPr>
            <a:r>
              <a:rPr lang="it-IT" sz="1600" dirty="0" smtClean="0"/>
              <a:t>Traduce gli obiettivi di Europa 2020 in azioni chiave per gli SM e le Regioni attraverso la definizione di obiettivi tematici legati alle linee guida della Strategia UE 2020. Il QSC è inteso dall’UE come uno strumento per assicurare una programmazione strategica coerente per tutti i Fondi, un quadro di riferimento unitario che assicuri il raggiungimento dei target di Europa 2020.</a:t>
            </a:r>
          </a:p>
          <a:p>
            <a:pPr algn="just">
              <a:buFont typeface="Wingdings" panose="05000000000000000000" pitchFamily="2" charset="2"/>
              <a:buChar char="Ø"/>
            </a:pPr>
            <a:r>
              <a:rPr lang="it-IT" sz="1600" dirty="0" smtClean="0"/>
              <a:t>Copre le politiche di coesione, di sviluppo rurale, marittima e della pesca e si coordina con gli altri strumenti dell’UE.</a:t>
            </a:r>
          </a:p>
          <a:p>
            <a:pPr algn="just">
              <a:buFont typeface="Wingdings" panose="05000000000000000000" pitchFamily="2" charset="2"/>
              <a:buChar char="Ø"/>
            </a:pPr>
            <a:r>
              <a:rPr lang="it-IT" sz="1600" dirty="0" smtClean="0"/>
              <a:t>Il QSC si incardina sugli 11 obiettivi tematici introdotti dal Regolamento Generale. Per ciascuno di essi definisce:</a:t>
            </a:r>
          </a:p>
          <a:p>
            <a:pPr marL="0" indent="0" algn="just">
              <a:buNone/>
            </a:pPr>
            <a:r>
              <a:rPr lang="it-IT" sz="1600" dirty="0" smtClean="0"/>
              <a:t>	- le azioni chiave, cioè le possibili linee di intervento implementabili dai 		  singoli fondi;</a:t>
            </a:r>
          </a:p>
          <a:p>
            <a:pPr marL="0" indent="0" algn="just">
              <a:buNone/>
            </a:pPr>
            <a:r>
              <a:rPr lang="it-IT" sz="1600" dirty="0"/>
              <a:t>	</a:t>
            </a:r>
            <a:r>
              <a:rPr lang="it-IT" sz="1600" dirty="0" smtClean="0"/>
              <a:t>- una serie di principi generali per l’impostazione della strategia;</a:t>
            </a:r>
          </a:p>
          <a:p>
            <a:pPr marL="0" indent="0" algn="just">
              <a:buNone/>
            </a:pPr>
            <a:r>
              <a:rPr lang="it-IT" sz="1600" dirty="0"/>
              <a:t>	</a:t>
            </a:r>
            <a:r>
              <a:rPr lang="it-IT" sz="1600" dirty="0" smtClean="0"/>
              <a:t>- i criteri di coordinamento e di integrazione tra i fondi e tra questi e le altre 	   iniziative gestite direttamente dall’UE.</a:t>
            </a:r>
          </a:p>
          <a:p>
            <a:pPr algn="just"/>
            <a:endParaRPr lang="it-IT" sz="2000" dirty="0"/>
          </a:p>
        </p:txBody>
      </p:sp>
    </p:spTree>
    <p:extLst>
      <p:ext uri="{BB962C8B-B14F-4D97-AF65-F5344CB8AC3E}">
        <p14:creationId xmlns="" xmlns:p14="http://schemas.microsoft.com/office/powerpoint/2010/main" val="2431638789"/>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72680" y="116632"/>
            <a:ext cx="5312624" cy="578280"/>
          </a:xfrm>
        </p:spPr>
        <p:txBody>
          <a:bodyPr/>
          <a:lstStyle/>
          <a:p>
            <a:r>
              <a:rPr lang="it-IT" sz="3200" dirty="0" smtClean="0"/>
              <a:t>Il Quadro strategico comune</a:t>
            </a:r>
            <a:endParaRPr lang="it-IT" sz="3200" dirty="0"/>
          </a:p>
        </p:txBody>
      </p:sp>
      <p:sp>
        <p:nvSpPr>
          <p:cNvPr id="3" name="Segnaposto contenuto 2"/>
          <p:cNvSpPr>
            <a:spLocks noGrp="1"/>
          </p:cNvSpPr>
          <p:nvPr>
            <p:ph idx="1"/>
          </p:nvPr>
        </p:nvSpPr>
        <p:spPr>
          <a:xfrm>
            <a:off x="1008528" y="764704"/>
            <a:ext cx="7812743" cy="5361455"/>
          </a:xfrm>
        </p:spPr>
        <p:txBody>
          <a:bodyPr/>
          <a:lstStyle/>
          <a:p>
            <a:pPr marL="0" indent="0" algn="just">
              <a:buNone/>
            </a:pPr>
            <a:r>
              <a:rPr lang="it-IT" sz="1600" dirty="0" smtClean="0"/>
              <a:t>Il Quadro strategico comune, sulla base della nuova proposta della CE di regolamento generale [COM 2012 496 finale del 11 settembre 2012] sarà adottato quale allegato al regolamento generale e conterrà quattro sezioni riguardanti :</a:t>
            </a:r>
          </a:p>
          <a:p>
            <a:pPr algn="just">
              <a:buAutoNum type="arabicPeriod"/>
            </a:pPr>
            <a:r>
              <a:rPr lang="it-IT" sz="1600" dirty="0" smtClean="0"/>
              <a:t>I mezzi per garantire la coerenza con le politiche economiche degli SM e dell’Unione</a:t>
            </a:r>
          </a:p>
          <a:p>
            <a:pPr algn="just">
              <a:buAutoNum type="arabicPeriod"/>
            </a:pPr>
            <a:r>
              <a:rPr lang="it-IT" sz="1600" dirty="0" smtClean="0"/>
              <a:t>I meccanismi di coordinamento tra i fondi del QSC e altre politiche e strumenti pertinenti dell’Unione</a:t>
            </a:r>
          </a:p>
          <a:p>
            <a:pPr algn="just">
              <a:buAutoNum type="arabicPeriod"/>
            </a:pPr>
            <a:r>
              <a:rPr lang="it-IT" sz="1600" dirty="0" smtClean="0"/>
              <a:t>I principi orizzontali e gli obiettivi politici trasversali</a:t>
            </a:r>
          </a:p>
          <a:p>
            <a:pPr algn="just">
              <a:buAutoNum type="arabicPeriod"/>
            </a:pPr>
            <a:r>
              <a:rPr lang="it-IT" sz="1600" dirty="0" smtClean="0"/>
              <a:t>Le modalità per affrontare le sfide territoriali</a:t>
            </a:r>
          </a:p>
          <a:p>
            <a:pPr marL="0" indent="0" algn="just">
              <a:buNone/>
            </a:pPr>
            <a:r>
              <a:rPr lang="it-IT" sz="1600" dirty="0" smtClean="0"/>
              <a:t>La revisione della struttura dell’allegato attribuisce al QSC una rinnovata funzione : quella di orientare strategicamente gli accordi di partenariato e i programmi operativi, tenendo conto che le sfide sociali dell’Unione hanno differenti impatti nelle differenti regioni</a:t>
            </a:r>
          </a:p>
        </p:txBody>
      </p:sp>
    </p:spTree>
    <p:extLst>
      <p:ext uri="{BB962C8B-B14F-4D97-AF65-F5344CB8AC3E}">
        <p14:creationId xmlns="" xmlns:p14="http://schemas.microsoft.com/office/powerpoint/2010/main" val="127758343"/>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72680" y="116632"/>
            <a:ext cx="5312624" cy="578280"/>
          </a:xfrm>
        </p:spPr>
        <p:txBody>
          <a:bodyPr/>
          <a:lstStyle/>
          <a:p>
            <a:r>
              <a:rPr lang="it-IT" sz="3200" dirty="0" smtClean="0"/>
              <a:t>Il Contratto </a:t>
            </a:r>
            <a:r>
              <a:rPr lang="it-IT" sz="3200" smtClean="0"/>
              <a:t>di partenariato</a:t>
            </a:r>
            <a:endParaRPr lang="it-IT" sz="3200" dirty="0"/>
          </a:p>
        </p:txBody>
      </p:sp>
      <p:sp>
        <p:nvSpPr>
          <p:cNvPr id="3" name="Segnaposto contenuto 2"/>
          <p:cNvSpPr>
            <a:spLocks noGrp="1"/>
          </p:cNvSpPr>
          <p:nvPr>
            <p:ph idx="1"/>
          </p:nvPr>
        </p:nvSpPr>
        <p:spPr>
          <a:xfrm>
            <a:off x="1008528" y="764704"/>
            <a:ext cx="7812743" cy="5361455"/>
          </a:xfrm>
        </p:spPr>
        <p:txBody>
          <a:bodyPr/>
          <a:lstStyle/>
          <a:p>
            <a:pPr marL="0" indent="0" algn="just">
              <a:buFont typeface="Wingdings" pitchFamily="2" charset="2"/>
              <a:buChar char="Ø"/>
            </a:pPr>
            <a:r>
              <a:rPr lang="it-IT" sz="1600" dirty="0" smtClean="0"/>
              <a:t>In base al QSC, ogni SM deve elaborare un Contratto di Partenariato in collaborazione con i partner </a:t>
            </a:r>
            <a:r>
              <a:rPr lang="it-IT" sz="1600" i="1" dirty="0" smtClean="0"/>
              <a:t>(autorità   regionali,   locali,   cittadine   -   parti economiche e sociali - organismi che rappresentano la società civile, compresi i partner ambientali, le organizzazioni non governative e gli organismi di promozione della parità e della non discriminazione</a:t>
            </a:r>
            <a:r>
              <a:rPr lang="it-IT" sz="1600" dirty="0" smtClean="0"/>
              <a:t>) </a:t>
            </a:r>
            <a:r>
              <a:rPr lang="it-IT" sz="1600" b="1" dirty="0" smtClean="0"/>
              <a:t>e in dialogo con la Commissione</a:t>
            </a:r>
            <a:r>
              <a:rPr lang="it-IT" sz="1600" dirty="0" smtClean="0"/>
              <a:t>. Il contrato dovrebbe trasferire gli elementi contenuti nel QSC nel contesto nazionale e stabilire impegni forti per il raggiungimento degli obietti i dell'Unione.</a:t>
            </a:r>
          </a:p>
          <a:p>
            <a:pPr marL="0" indent="0" algn="just">
              <a:buFont typeface="Wingdings" pitchFamily="2" charset="2"/>
              <a:buChar char="Ø"/>
            </a:pPr>
            <a:r>
              <a:rPr lang="it-IT" sz="1600" dirty="0" smtClean="0"/>
              <a:t>Il contratto di Partenariato è trasmesso dallo Stato Membro  alla Commissione </a:t>
            </a:r>
            <a:r>
              <a:rPr lang="it-IT" sz="1600" b="1" dirty="0" smtClean="0"/>
              <a:t>entro tre mesi dall'adozione del QSC (art. 13 RDC).</a:t>
            </a:r>
          </a:p>
          <a:p>
            <a:pPr marL="0" indent="0" algn="just">
              <a:buFont typeface="Wingdings" pitchFamily="2" charset="2"/>
              <a:buChar char="Ø"/>
            </a:pPr>
            <a:r>
              <a:rPr lang="it-IT" sz="1600" b="1" dirty="0" smtClean="0"/>
              <a:t>La Commissione </a:t>
            </a:r>
            <a:r>
              <a:rPr lang="it-IT" sz="1600" dirty="0" smtClean="0"/>
              <a:t>ne valuta la coerenza con  il QSC e con  le raccomandazioni specifiche per ciascun paese, e formula </a:t>
            </a:r>
            <a:r>
              <a:rPr lang="it-IT" sz="1600" b="1" dirty="0" smtClean="0"/>
              <a:t>osservazioni entro tre mesi dalla data di presentazione del Contratto</a:t>
            </a:r>
            <a:r>
              <a:rPr lang="it-IT" sz="1600" dirty="0" smtClean="0"/>
              <a:t>.   </a:t>
            </a:r>
            <a:r>
              <a:rPr lang="it-IT" sz="1600" b="1" dirty="0" smtClean="0"/>
              <a:t>La Commissione </a:t>
            </a:r>
            <a:r>
              <a:rPr lang="it-IT" sz="1600" dirty="0" smtClean="0"/>
              <a:t>adotta una decisione, mediante atti di esecuzione, che </a:t>
            </a:r>
            <a:r>
              <a:rPr lang="it-IT" sz="1600" b="1" dirty="0" smtClean="0"/>
              <a:t>approva il contratto entro sei mesi dalla sua presentazione da parte dello Stato membro</a:t>
            </a:r>
            <a:r>
              <a:rPr lang="it-IT" sz="1600" dirty="0" smtClean="0"/>
              <a:t>, a condizione che le eventuali osservazioni da essa formulate  siano state adeguatamente recepite </a:t>
            </a:r>
            <a:r>
              <a:rPr lang="it-IT" sz="1600" b="1" dirty="0" smtClean="0"/>
              <a:t>(art. 15 RDC).</a:t>
            </a:r>
          </a:p>
          <a:p>
            <a:pPr marL="0" indent="0" algn="just">
              <a:buFont typeface="Wingdings" pitchFamily="2" charset="2"/>
              <a:buChar char="Ø"/>
            </a:pPr>
            <a:r>
              <a:rPr lang="it-IT" sz="1600" dirty="0" smtClean="0"/>
              <a:t> Il contratto di Partenariato si applica alla totalità del sostegno fornito dai Fondi del QSC nello Stato membro interessato.</a:t>
            </a:r>
          </a:p>
          <a:p>
            <a:pPr marL="0" indent="0" algn="just">
              <a:buNone/>
            </a:pPr>
            <a:endParaRPr lang="it-IT" sz="1600" dirty="0" smtClean="0"/>
          </a:p>
          <a:p>
            <a:pPr marL="0" indent="0" algn="just">
              <a:buFont typeface="Wingdings" pitchFamily="2" charset="2"/>
              <a:buChar char="Ø"/>
            </a:pPr>
            <a:endParaRPr lang="it-IT" sz="1600" dirty="0" smtClean="0"/>
          </a:p>
          <a:p>
            <a:pPr marL="0" indent="0" algn="just">
              <a:buFont typeface="Wingdings" pitchFamily="2" charset="2"/>
              <a:buChar char="Ø"/>
            </a:pPr>
            <a:endParaRPr lang="it-IT" sz="1600" dirty="0" smtClean="0"/>
          </a:p>
        </p:txBody>
      </p:sp>
    </p:spTree>
    <p:extLst>
      <p:ext uri="{BB962C8B-B14F-4D97-AF65-F5344CB8AC3E}">
        <p14:creationId xmlns="" xmlns:p14="http://schemas.microsoft.com/office/powerpoint/2010/main" val="1958205636"/>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72680" y="116632"/>
            <a:ext cx="6192688" cy="578280"/>
          </a:xfrm>
        </p:spPr>
        <p:txBody>
          <a:bodyPr/>
          <a:lstStyle/>
          <a:p>
            <a:r>
              <a:rPr lang="it-IT" sz="1800" dirty="0" smtClean="0"/>
              <a:t>Contenuti del Contratto di partenariato : Proposta CE</a:t>
            </a:r>
            <a:endParaRPr lang="it-IT" sz="1800" dirty="0"/>
          </a:p>
        </p:txBody>
      </p:sp>
      <p:sp>
        <p:nvSpPr>
          <p:cNvPr id="3" name="Segnaposto contenuto 2"/>
          <p:cNvSpPr>
            <a:spLocks noGrp="1"/>
          </p:cNvSpPr>
          <p:nvPr>
            <p:ph idx="1"/>
          </p:nvPr>
        </p:nvSpPr>
        <p:spPr>
          <a:xfrm>
            <a:off x="1008528" y="764704"/>
            <a:ext cx="7812743" cy="5361455"/>
          </a:xfrm>
        </p:spPr>
        <p:txBody>
          <a:bodyPr/>
          <a:lstStyle/>
          <a:p>
            <a:pPr marL="0" indent="0" algn="just">
              <a:buNone/>
            </a:pPr>
            <a:endParaRPr lang="it-IT" sz="1600" dirty="0" smtClean="0"/>
          </a:p>
          <a:p>
            <a:pPr marL="0" indent="0" algn="just">
              <a:buNone/>
            </a:pPr>
            <a:r>
              <a:rPr lang="it-IT" sz="1600" dirty="0" smtClean="0"/>
              <a:t>Nel contratto di Partenariato </a:t>
            </a:r>
            <a:r>
              <a:rPr lang="it-IT" sz="1600" b="1" dirty="0" smtClean="0"/>
              <a:t>sono esplicitate le priorità, gli indicatori di risultato, il quadro delle esecuzioni, le allocazioni delle risorse nazionali ed europee, i meccanismi di coordinamento tra i fondi e le politiche europee e nazional</a:t>
            </a:r>
            <a:r>
              <a:rPr lang="it-IT" sz="1600" dirty="0" smtClean="0"/>
              <a:t>i. </a:t>
            </a:r>
          </a:p>
          <a:p>
            <a:pPr marL="0" indent="0" algn="just">
              <a:buNone/>
            </a:pPr>
            <a:r>
              <a:rPr lang="it-IT" sz="1600" dirty="0" smtClean="0"/>
              <a:t>In particolare  esso </a:t>
            </a:r>
            <a:r>
              <a:rPr lang="it-IT" sz="1600" b="1" dirty="0" smtClean="0"/>
              <a:t>stabilisce (art. 14 RDC): </a:t>
            </a:r>
          </a:p>
          <a:p>
            <a:pPr marL="0" indent="0" algn="just">
              <a:buFont typeface="Wingdings" pitchFamily="2" charset="2"/>
              <a:buChar char="ü"/>
            </a:pPr>
            <a:r>
              <a:rPr lang="it-IT" sz="1600" dirty="0" smtClean="0"/>
              <a:t>  </a:t>
            </a:r>
            <a:r>
              <a:rPr lang="it-IT" sz="1600" b="1" i="1" dirty="0" smtClean="0"/>
              <a:t>le modalità per garantire l'allineamento con la strategia dell'Unione per una crescita intelligente, sostenibile e inclusiva;</a:t>
            </a:r>
            <a:r>
              <a:rPr lang="it-IT" sz="1600" dirty="0" smtClean="0"/>
              <a:t> </a:t>
            </a:r>
          </a:p>
          <a:p>
            <a:pPr marL="0" indent="0" algn="just">
              <a:buFont typeface="Wingdings" pitchFamily="2" charset="2"/>
              <a:buChar char="ü"/>
            </a:pPr>
            <a:r>
              <a:rPr lang="it-IT" sz="1600" b="1" i="1" dirty="0" smtClean="0"/>
              <a:t>un approccio integrato allo sviluppo territoriale sostenuto dai Fondi del QSC; </a:t>
            </a:r>
          </a:p>
          <a:p>
            <a:pPr marL="0" indent="0" algn="just">
              <a:buFont typeface="Wingdings" pitchFamily="2" charset="2"/>
              <a:buChar char="ü"/>
            </a:pPr>
            <a:r>
              <a:rPr lang="it-IT" sz="1600" b="1" i="1" dirty="0" smtClean="0"/>
              <a:t>le modalità per garantire un'esecuzione efficace;</a:t>
            </a:r>
          </a:p>
          <a:p>
            <a:pPr marL="0" indent="0" algn="just">
              <a:buFont typeface="Wingdings" pitchFamily="2" charset="2"/>
              <a:buChar char="ü"/>
            </a:pPr>
            <a:r>
              <a:rPr lang="it-IT" sz="1600" b="1" i="1" dirty="0" smtClean="0"/>
              <a:t>le modalità per garantire l'attuazione efficiente dei Fondi del QSC.</a:t>
            </a:r>
            <a:endParaRPr lang="it-IT" sz="1600" dirty="0" smtClean="0"/>
          </a:p>
          <a:p>
            <a:pPr marL="0" indent="0" algn="just">
              <a:buFont typeface="Wingdings" pitchFamily="2" charset="2"/>
              <a:buChar char="Ø"/>
            </a:pPr>
            <a:endParaRPr lang="it-IT" sz="1600" dirty="0" smtClean="0"/>
          </a:p>
        </p:txBody>
      </p:sp>
    </p:spTree>
    <p:extLst>
      <p:ext uri="{BB962C8B-B14F-4D97-AF65-F5344CB8AC3E}">
        <p14:creationId xmlns="" xmlns:p14="http://schemas.microsoft.com/office/powerpoint/2010/main" val="1958205636"/>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72680" y="116632"/>
            <a:ext cx="6192688" cy="578280"/>
          </a:xfrm>
        </p:spPr>
        <p:txBody>
          <a:bodyPr/>
          <a:lstStyle/>
          <a:p>
            <a:r>
              <a:rPr lang="it-IT" sz="1800" dirty="0" smtClean="0"/>
              <a:t>Contenuti del Contratto di partenariato : Proposta CE</a:t>
            </a:r>
            <a:endParaRPr lang="it-IT" sz="1800" dirty="0"/>
          </a:p>
        </p:txBody>
      </p:sp>
      <p:sp>
        <p:nvSpPr>
          <p:cNvPr id="3" name="Segnaposto contenuto 2"/>
          <p:cNvSpPr>
            <a:spLocks noGrp="1"/>
          </p:cNvSpPr>
          <p:nvPr>
            <p:ph idx="1"/>
          </p:nvPr>
        </p:nvSpPr>
        <p:spPr>
          <a:xfrm>
            <a:off x="1008528" y="764704"/>
            <a:ext cx="7812743" cy="5361455"/>
          </a:xfrm>
        </p:spPr>
        <p:txBody>
          <a:bodyPr/>
          <a:lstStyle/>
          <a:p>
            <a:pPr marL="0" indent="0" algn="just">
              <a:buNone/>
            </a:pPr>
            <a:endParaRPr lang="it-IT" sz="1600" dirty="0" smtClean="0"/>
          </a:p>
          <a:p>
            <a:pPr>
              <a:buFont typeface="Wingdings" pitchFamily="2" charset="2"/>
              <a:buChar char="Ø"/>
            </a:pPr>
            <a:r>
              <a:rPr lang="it-IT" sz="1600" dirty="0" smtClean="0"/>
              <a:t>Nell’ambito del negoziato in corso è stato raggiunto un «accordo generale parziale» nel Consiglio Affari Generali del 24 aprile 2012, che ha modificato:</a:t>
            </a:r>
          </a:p>
          <a:p>
            <a:pPr>
              <a:buNone/>
            </a:pPr>
            <a:r>
              <a:rPr lang="it-IT" sz="1600" dirty="0" smtClean="0"/>
              <a:t>	 - Il nome: si parla di </a:t>
            </a:r>
            <a:r>
              <a:rPr lang="it-IT" sz="1600" b="1" dirty="0" smtClean="0"/>
              <a:t>Accordo </a:t>
            </a:r>
            <a:r>
              <a:rPr lang="it-IT" sz="1600" dirty="0" smtClean="0"/>
              <a:t>e non più di contratto ; </a:t>
            </a:r>
          </a:p>
          <a:p>
            <a:pPr>
              <a:buNone/>
            </a:pPr>
            <a:r>
              <a:rPr lang="it-IT" sz="1600" dirty="0" smtClean="0"/>
              <a:t>	-  Le tempistiche: </a:t>
            </a:r>
          </a:p>
          <a:p>
            <a:pPr>
              <a:buNone/>
            </a:pPr>
            <a:r>
              <a:rPr lang="it-IT" sz="1600" b="1" dirty="0" smtClean="0"/>
              <a:t>		- Trasmissione  </a:t>
            </a:r>
            <a:r>
              <a:rPr lang="it-IT" sz="1600" dirty="0" smtClean="0"/>
              <a:t>alla  Commissione:  </a:t>
            </a:r>
            <a:r>
              <a:rPr lang="it-IT" sz="1600" b="1" dirty="0" smtClean="0"/>
              <a:t>entro quattro mesi </a:t>
            </a:r>
            <a:r>
              <a:rPr lang="it-IT" sz="1600" dirty="0" smtClean="0"/>
              <a:t>dall‘entrata  in vigore del regolamento generale e non tre mesi </a:t>
            </a:r>
            <a:r>
              <a:rPr lang="it-IT" sz="1600" b="1" dirty="0" smtClean="0"/>
              <a:t>(art. 13 RDC)</a:t>
            </a:r>
            <a:r>
              <a:rPr lang="it-IT" sz="1600" dirty="0" smtClean="0"/>
              <a:t>;  </a:t>
            </a:r>
          </a:p>
          <a:p>
            <a:pPr>
              <a:buNone/>
            </a:pPr>
            <a:r>
              <a:rPr lang="it-IT" sz="1600" dirty="0" smtClean="0"/>
              <a:t>		- </a:t>
            </a:r>
            <a:r>
              <a:rPr lang="it-IT" sz="1600" b="1" dirty="0" smtClean="0"/>
              <a:t>Adozione</a:t>
            </a:r>
            <a:r>
              <a:rPr lang="it-IT" sz="1600" dirty="0" smtClean="0"/>
              <a:t> decisione della commissione : entro quattro mesi dalla sua presentazione da parte dello SM, e non entro 6 mesi (art. 15 RDC)</a:t>
            </a:r>
          </a:p>
          <a:p>
            <a:pPr marL="0" indent="0" algn="just">
              <a:buNone/>
            </a:pPr>
            <a:endParaRPr lang="it-IT" sz="1600" dirty="0" smtClean="0"/>
          </a:p>
        </p:txBody>
      </p:sp>
    </p:spTree>
    <p:extLst>
      <p:ext uri="{BB962C8B-B14F-4D97-AF65-F5344CB8AC3E}">
        <p14:creationId xmlns="" xmlns:p14="http://schemas.microsoft.com/office/powerpoint/2010/main" val="195820563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6"/>
          <p:cNvSpPr txBox="1">
            <a:spLocks noChangeArrowheads="1"/>
          </p:cNvSpPr>
          <p:nvPr/>
        </p:nvSpPr>
        <p:spPr bwMode="auto">
          <a:xfrm>
            <a:off x="649288" y="549275"/>
            <a:ext cx="8624887" cy="4078288"/>
          </a:xfrm>
          <a:prstGeom prst="rect">
            <a:avLst/>
          </a:prstGeom>
          <a:noFill/>
          <a:ln w="9525">
            <a:noFill/>
            <a:miter lim="800000"/>
            <a:headEnd/>
            <a:tailEnd/>
          </a:ln>
        </p:spPr>
        <p:txBody>
          <a:bodyPr lIns="180000" tIns="360000" rIns="180000" bIns="180000">
            <a:spAutoFit/>
          </a:bodyPr>
          <a:lstStyle/>
          <a:p>
            <a:pPr marL="457200" indent="-457200">
              <a:buFontTx/>
              <a:buAutoNum type="arabicPlain" startAt="1973"/>
              <a:defRPr/>
            </a:pPr>
            <a:r>
              <a:rPr lang="en-US" sz="2200" b="1" dirty="0">
                <a:solidFill>
                  <a:schemeClr val="bg1">
                    <a:lumMod val="50000"/>
                  </a:schemeClr>
                </a:solidFill>
                <a:latin typeface="Arial" pitchFamily="34" charset="0"/>
                <a:cs typeface="Arial" pitchFamily="34" charset="0"/>
              </a:rPr>
              <a:t> 	Primo </a:t>
            </a:r>
            <a:r>
              <a:rPr lang="en-US" sz="2200" b="1" dirty="0" err="1">
                <a:solidFill>
                  <a:schemeClr val="bg1">
                    <a:lumMod val="50000"/>
                  </a:schemeClr>
                </a:solidFill>
                <a:latin typeface="Arial" pitchFamily="34" charset="0"/>
                <a:cs typeface="Arial" pitchFamily="34" charset="0"/>
              </a:rPr>
              <a:t>allargamento</a:t>
            </a:r>
            <a:r>
              <a:rPr lang="en-US" sz="2200" b="1" dirty="0">
                <a:solidFill>
                  <a:schemeClr val="bg1">
                    <a:lumMod val="50000"/>
                  </a:schemeClr>
                </a:solidFill>
                <a:latin typeface="Arial" pitchFamily="34" charset="0"/>
                <a:cs typeface="Arial" pitchFamily="34" charset="0"/>
              </a:rPr>
              <a:t> </a:t>
            </a:r>
            <a:r>
              <a:rPr lang="en-US" sz="2200" b="1" dirty="0" err="1">
                <a:solidFill>
                  <a:schemeClr val="bg1">
                    <a:lumMod val="50000"/>
                  </a:schemeClr>
                </a:solidFill>
                <a:latin typeface="Arial" pitchFamily="34" charset="0"/>
                <a:cs typeface="Arial" pitchFamily="34" charset="0"/>
              </a:rPr>
              <a:t>da</a:t>
            </a:r>
            <a:r>
              <a:rPr lang="en-US" sz="2200" b="1" dirty="0">
                <a:solidFill>
                  <a:schemeClr val="bg1">
                    <a:lumMod val="50000"/>
                  </a:schemeClr>
                </a:solidFill>
                <a:latin typeface="Arial" pitchFamily="34" charset="0"/>
                <a:cs typeface="Arial" pitchFamily="34" charset="0"/>
              </a:rPr>
              <a:t> </a:t>
            </a:r>
            <a:r>
              <a:rPr lang="en-US" sz="2200" b="1" dirty="0" err="1">
                <a:solidFill>
                  <a:schemeClr val="bg1">
                    <a:lumMod val="50000"/>
                  </a:schemeClr>
                </a:solidFill>
                <a:latin typeface="Arial" pitchFamily="34" charset="0"/>
                <a:cs typeface="Arial" pitchFamily="34" charset="0"/>
              </a:rPr>
              <a:t>sei</a:t>
            </a:r>
            <a:r>
              <a:rPr lang="en-US" sz="2200" b="1" dirty="0">
                <a:solidFill>
                  <a:schemeClr val="bg1">
                    <a:lumMod val="50000"/>
                  </a:schemeClr>
                </a:solidFill>
                <a:latin typeface="Arial" pitchFamily="34" charset="0"/>
                <a:cs typeface="Arial" pitchFamily="34" charset="0"/>
              </a:rPr>
              <a:t> a </a:t>
            </a:r>
            <a:r>
              <a:rPr lang="en-US" sz="2200" b="1" dirty="0" err="1">
                <a:solidFill>
                  <a:schemeClr val="bg1">
                    <a:lumMod val="50000"/>
                  </a:schemeClr>
                </a:solidFill>
                <a:latin typeface="Arial" pitchFamily="34" charset="0"/>
                <a:cs typeface="Arial" pitchFamily="34" charset="0"/>
              </a:rPr>
              <a:t>nove</a:t>
            </a:r>
            <a:r>
              <a:rPr lang="en-US" sz="2200" b="1" dirty="0">
                <a:solidFill>
                  <a:schemeClr val="bg1">
                    <a:lumMod val="50000"/>
                  </a:schemeClr>
                </a:solidFill>
                <a:latin typeface="Arial" pitchFamily="34" charset="0"/>
                <a:cs typeface="Arial" pitchFamily="34" charset="0"/>
              </a:rPr>
              <a:t> :</a:t>
            </a:r>
          </a:p>
          <a:p>
            <a:pPr lvl="3">
              <a:buFont typeface="Wingdings" pitchFamily="2" charset="2"/>
              <a:buChar char="ü"/>
              <a:defRPr/>
            </a:pPr>
            <a:r>
              <a:rPr lang="en-US" sz="2200" dirty="0">
                <a:solidFill>
                  <a:schemeClr val="bg1">
                    <a:lumMod val="50000"/>
                  </a:schemeClr>
                </a:solidFill>
                <a:latin typeface="Arial" pitchFamily="34" charset="0"/>
                <a:cs typeface="Arial" pitchFamily="34" charset="0"/>
              </a:rPr>
              <a:t>	</a:t>
            </a:r>
            <a:r>
              <a:rPr lang="en-US" sz="2200" dirty="0" err="1">
                <a:solidFill>
                  <a:schemeClr val="bg1">
                    <a:lumMod val="50000"/>
                  </a:schemeClr>
                </a:solidFill>
                <a:latin typeface="Arial" pitchFamily="34" charset="0"/>
                <a:cs typeface="Arial" pitchFamily="34" charset="0"/>
              </a:rPr>
              <a:t>Danimarca</a:t>
            </a:r>
            <a:endParaRPr lang="en-US" sz="2200" dirty="0">
              <a:solidFill>
                <a:schemeClr val="bg1">
                  <a:lumMod val="50000"/>
                </a:schemeClr>
              </a:solidFill>
              <a:latin typeface="Arial" pitchFamily="34" charset="0"/>
              <a:cs typeface="Arial" pitchFamily="34" charset="0"/>
            </a:endParaRPr>
          </a:p>
          <a:p>
            <a:pPr lvl="3">
              <a:buFont typeface="Wingdings" pitchFamily="2" charset="2"/>
              <a:buChar char="ü"/>
              <a:defRPr/>
            </a:pPr>
            <a:r>
              <a:rPr lang="en-US" sz="2200" dirty="0">
                <a:solidFill>
                  <a:schemeClr val="bg1">
                    <a:lumMod val="50000"/>
                  </a:schemeClr>
                </a:solidFill>
                <a:latin typeface="Arial" pitchFamily="34" charset="0"/>
                <a:cs typeface="Arial" pitchFamily="34" charset="0"/>
              </a:rPr>
              <a:t>	</a:t>
            </a:r>
            <a:r>
              <a:rPr lang="en-US" sz="2200" dirty="0" err="1">
                <a:solidFill>
                  <a:schemeClr val="bg1">
                    <a:lumMod val="50000"/>
                  </a:schemeClr>
                </a:solidFill>
                <a:latin typeface="Arial" pitchFamily="34" charset="0"/>
                <a:cs typeface="Arial" pitchFamily="34" charset="0"/>
              </a:rPr>
              <a:t>Irlanda</a:t>
            </a:r>
            <a:endParaRPr lang="en-US" sz="2200" dirty="0">
              <a:solidFill>
                <a:schemeClr val="bg1">
                  <a:lumMod val="50000"/>
                </a:schemeClr>
              </a:solidFill>
              <a:latin typeface="Arial" pitchFamily="34" charset="0"/>
              <a:cs typeface="Arial" pitchFamily="34" charset="0"/>
            </a:endParaRPr>
          </a:p>
          <a:p>
            <a:pPr lvl="3">
              <a:buFont typeface="Wingdings" pitchFamily="2" charset="2"/>
              <a:buChar char="ü"/>
              <a:defRPr/>
            </a:pPr>
            <a:r>
              <a:rPr lang="en-US" sz="2200" dirty="0">
                <a:solidFill>
                  <a:schemeClr val="bg1">
                    <a:lumMod val="50000"/>
                  </a:schemeClr>
                </a:solidFill>
                <a:latin typeface="Arial" pitchFamily="34" charset="0"/>
                <a:cs typeface="Arial" pitchFamily="34" charset="0"/>
              </a:rPr>
              <a:t>	Gran </a:t>
            </a:r>
            <a:r>
              <a:rPr lang="en-US" sz="2200" dirty="0" err="1">
                <a:solidFill>
                  <a:schemeClr val="bg1">
                    <a:lumMod val="50000"/>
                  </a:schemeClr>
                </a:solidFill>
                <a:latin typeface="Arial" pitchFamily="34" charset="0"/>
                <a:cs typeface="Arial" pitchFamily="34" charset="0"/>
              </a:rPr>
              <a:t>Bretagna</a:t>
            </a:r>
            <a:endParaRPr lang="en-US" sz="2200" dirty="0">
              <a:solidFill>
                <a:schemeClr val="bg1">
                  <a:lumMod val="50000"/>
                </a:schemeClr>
              </a:solidFill>
              <a:latin typeface="Arial" pitchFamily="34" charset="0"/>
              <a:cs typeface="Arial" pitchFamily="34" charset="0"/>
            </a:endParaRPr>
          </a:p>
          <a:p>
            <a:pPr>
              <a:defRPr/>
            </a:pPr>
            <a:endParaRPr lang="en-US" sz="2200" dirty="0">
              <a:solidFill>
                <a:srgbClr val="595959"/>
              </a:solidFill>
              <a:latin typeface="Arial" pitchFamily="34" charset="0"/>
              <a:cs typeface="Arial" pitchFamily="34" charset="0"/>
            </a:endParaRPr>
          </a:p>
          <a:p>
            <a:pPr marL="457200" indent="-457200" algn="just">
              <a:buFontTx/>
              <a:buAutoNum type="arabicPlain" startAt="1975"/>
              <a:defRPr/>
            </a:pPr>
            <a:r>
              <a:rPr lang="it-IT" sz="2200" dirty="0">
                <a:solidFill>
                  <a:prstClr val="black"/>
                </a:solidFill>
                <a:latin typeface="Arial" pitchFamily="34" charset="0"/>
                <a:cs typeface="+mn-cs"/>
              </a:rPr>
              <a:t> 	Nasce il </a:t>
            </a:r>
          </a:p>
          <a:p>
            <a:pPr marL="514350" indent="-514350" algn="just">
              <a:defRPr/>
            </a:pPr>
            <a:r>
              <a:rPr lang="it-IT" sz="2200" b="1" dirty="0">
                <a:solidFill>
                  <a:prstClr val="black"/>
                </a:solidFill>
                <a:latin typeface="Arial" pitchFamily="34" charset="0"/>
                <a:cs typeface="+mn-cs"/>
              </a:rPr>
              <a:t>		</a:t>
            </a:r>
            <a:r>
              <a:rPr lang="it-IT" sz="2800" b="1" dirty="0">
                <a:solidFill>
                  <a:prstClr val="black"/>
                </a:solidFill>
                <a:latin typeface="Arial" pitchFamily="34" charset="0"/>
                <a:cs typeface="+mn-cs"/>
              </a:rPr>
              <a:t>Fondo Europeo per lo sviluppo regionale 	</a:t>
            </a:r>
            <a:r>
              <a:rPr lang="it-IT" sz="2000" dirty="0">
                <a:latin typeface="Arial" pitchFamily="34" charset="0"/>
                <a:cs typeface="Arial" pitchFamily="34" charset="0"/>
              </a:rPr>
              <a:t>(FESR) </a:t>
            </a:r>
          </a:p>
          <a:p>
            <a:pPr algn="just">
              <a:defRPr/>
            </a:pPr>
            <a:r>
              <a:rPr lang="it-IT" sz="2200" dirty="0">
                <a:solidFill>
                  <a:prstClr val="black"/>
                </a:solidFill>
                <a:latin typeface="Arial" pitchFamily="34" charset="0"/>
                <a:cs typeface="+mn-cs"/>
              </a:rPr>
              <a:t>	con lo scopo di ridistribuire alle regioni più povere </a:t>
            </a:r>
          </a:p>
          <a:p>
            <a:pPr algn="just">
              <a:defRPr/>
            </a:pPr>
            <a:r>
              <a:rPr lang="it-IT" sz="2200" dirty="0">
                <a:solidFill>
                  <a:prstClr val="black"/>
                </a:solidFill>
                <a:latin typeface="Arial" pitchFamily="34" charset="0"/>
                <a:cs typeface="+mn-cs"/>
              </a:rPr>
              <a:t>	una parte dei contributi degli Stati membri</a:t>
            </a:r>
            <a:endParaRPr lang="en-US" sz="2200" dirty="0">
              <a:solidFill>
                <a:srgbClr val="595959"/>
              </a:solidFill>
              <a:latin typeface="Arial" pitchFamily="34" charset="0"/>
              <a:cs typeface="Arial" pitchFamily="34" charset="0"/>
            </a:endParaRPr>
          </a:p>
        </p:txBody>
      </p:sp>
      <p:sp>
        <p:nvSpPr>
          <p:cNvPr id="15363" name="Segnaposto numero diapositiva 2"/>
          <p:cNvSpPr txBox="1">
            <a:spLocks noChangeArrowheads="1"/>
          </p:cNvSpPr>
          <p:nvPr/>
        </p:nvSpPr>
        <p:spPr bwMode="auto">
          <a:xfrm>
            <a:off x="9104313" y="6356350"/>
            <a:ext cx="750887" cy="365125"/>
          </a:xfrm>
          <a:prstGeom prst="rect">
            <a:avLst/>
          </a:prstGeom>
          <a:noFill/>
          <a:ln w="9525">
            <a:noFill/>
            <a:miter lim="800000"/>
            <a:headEnd/>
            <a:tailEnd/>
          </a:ln>
        </p:spPr>
        <p:txBody>
          <a:bodyPr anchor="ctr"/>
          <a:lstStyle/>
          <a:p>
            <a:pPr algn="r"/>
            <a:fld id="{08C1B98C-6F29-4F86-A2E3-ED1205B7FF36}" type="slidenum">
              <a:rPr lang="en-US" sz="1200" b="1">
                <a:solidFill>
                  <a:srgbClr val="FFFFFF"/>
                </a:solidFill>
                <a:latin typeface="Calibri" pitchFamily="34" charset="0"/>
              </a:rPr>
              <a:pPr algn="r"/>
              <a:t>6</a:t>
            </a:fld>
            <a:endParaRPr lang="en-US" sz="1200" b="1">
              <a:solidFill>
                <a:srgbClr val="FFFFFF"/>
              </a:solidFill>
              <a:latin typeface="Calibri" pitchFamily="34" charset="0"/>
            </a:endParaRPr>
          </a:p>
        </p:txBody>
      </p:sp>
      <p:sp>
        <p:nvSpPr>
          <p:cNvPr id="15364" name="CasellaDiTesto 3"/>
          <p:cNvSpPr txBox="1">
            <a:spLocks noChangeArrowheads="1"/>
          </p:cNvSpPr>
          <p:nvPr/>
        </p:nvSpPr>
        <p:spPr bwMode="auto">
          <a:xfrm>
            <a:off x="1857375" y="0"/>
            <a:ext cx="6335713" cy="523875"/>
          </a:xfrm>
          <a:prstGeom prst="rect">
            <a:avLst/>
          </a:prstGeom>
          <a:noFill/>
          <a:ln w="9525">
            <a:noFill/>
            <a:miter lim="800000"/>
            <a:headEnd/>
            <a:tailEnd/>
          </a:ln>
        </p:spPr>
        <p:txBody>
          <a:bodyPr>
            <a:spAutoFit/>
          </a:bodyPr>
          <a:lstStyle/>
          <a:p>
            <a:r>
              <a:rPr lang="it-IT" sz="2800">
                <a:solidFill>
                  <a:srgbClr val="00AF35"/>
                </a:solidFill>
              </a:rPr>
              <a:t>La politica regionale europea </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72680" y="116632"/>
            <a:ext cx="6192688" cy="578280"/>
          </a:xfrm>
        </p:spPr>
        <p:txBody>
          <a:bodyPr/>
          <a:lstStyle/>
          <a:p>
            <a:r>
              <a:rPr lang="it-IT" sz="1800" dirty="0" smtClean="0"/>
              <a:t>Contenuti dei  Programmi Operativi : Proposta CE</a:t>
            </a:r>
            <a:endParaRPr lang="it-IT" sz="1800" dirty="0"/>
          </a:p>
        </p:txBody>
      </p:sp>
      <p:sp>
        <p:nvSpPr>
          <p:cNvPr id="3" name="Segnaposto contenuto 2"/>
          <p:cNvSpPr>
            <a:spLocks noGrp="1"/>
          </p:cNvSpPr>
          <p:nvPr>
            <p:ph idx="1"/>
          </p:nvPr>
        </p:nvSpPr>
        <p:spPr>
          <a:xfrm>
            <a:off x="1008528" y="764704"/>
            <a:ext cx="7812743" cy="5361455"/>
          </a:xfrm>
        </p:spPr>
        <p:txBody>
          <a:bodyPr/>
          <a:lstStyle/>
          <a:p>
            <a:pPr algn="just">
              <a:buFont typeface="Wingdings" pitchFamily="2" charset="2"/>
              <a:buChar char="Ø"/>
            </a:pPr>
            <a:r>
              <a:rPr lang="it-IT" sz="1600" b="1" dirty="0" smtClean="0"/>
              <a:t>I Fondi del QSC sono attuati mediante programmi </a:t>
            </a:r>
            <a:r>
              <a:rPr lang="it-IT" sz="1600" dirty="0" smtClean="0"/>
              <a:t>conformemente all’accordo di partenariato e sono accompagnati dalla valutazione ex- Ante</a:t>
            </a:r>
          </a:p>
          <a:p>
            <a:pPr algn="just">
              <a:buFont typeface="Wingdings" pitchFamily="2" charset="2"/>
              <a:buChar char="Ø"/>
            </a:pPr>
            <a:r>
              <a:rPr lang="it-IT" sz="1600" dirty="0" smtClean="0"/>
              <a:t>I  Programmi  </a:t>
            </a:r>
            <a:r>
              <a:rPr lang="it-IT" sz="1600" b="1" dirty="0" smtClean="0"/>
              <a:t>sono  presentati  </a:t>
            </a:r>
            <a:r>
              <a:rPr lang="it-IT" sz="1600" dirty="0" smtClean="0"/>
              <a:t>dagli  Stati  membri  </a:t>
            </a:r>
            <a:r>
              <a:rPr lang="it-IT" sz="1600" b="1" dirty="0" smtClean="0"/>
              <a:t>unitamente  all’Accordo  di Partenariato  </a:t>
            </a:r>
            <a:r>
              <a:rPr lang="it-IT" sz="1600" dirty="0" smtClean="0"/>
              <a:t>tranne  quelli  nell'ambito  dell'obietti o  "Cooperazione  territoriale europea" che vengono presentati entro sei mesi dall'approvazione del Quadro Strategico Comune </a:t>
            </a:r>
            <a:r>
              <a:rPr lang="it-IT" sz="1600" b="1" dirty="0" smtClean="0"/>
              <a:t>(art. 23 RDC)</a:t>
            </a:r>
            <a:r>
              <a:rPr lang="it-IT" sz="1600" dirty="0" smtClean="0"/>
              <a:t>.</a:t>
            </a:r>
          </a:p>
          <a:p>
            <a:pPr algn="just">
              <a:buFont typeface="Wingdings" pitchFamily="2" charset="2"/>
              <a:buChar char="Ø"/>
            </a:pPr>
            <a:r>
              <a:rPr lang="it-IT" sz="1600" dirty="0" smtClean="0"/>
              <a:t> La Commissione valuta la coerenza dei programmi con le norme specifiche di ciascun Fondo, il contributo effetti o alla realizzazione degli obiettivi tematici e delle priorità, il QSC, l’Accordo di partenariato, le raccomandazioni specifiche per  ciascun paese, tenendo  conto della valutazione  ex ante. La valutazione esamina, in particolare, l'adeguatezza della strategia del programma, gli obiettivi generali corrispondenti, gli indicatori, gli obiettivi specifici e l'assegnazione delle risorse di bilancio </a:t>
            </a:r>
            <a:r>
              <a:rPr lang="it-IT" sz="1600" b="1" dirty="0" smtClean="0"/>
              <a:t>(art. 25RDC).</a:t>
            </a:r>
          </a:p>
          <a:p>
            <a:pPr algn="just">
              <a:buFont typeface="Wingdings" pitchFamily="2" charset="2"/>
              <a:buChar char="Ø"/>
            </a:pPr>
            <a:r>
              <a:rPr lang="it-IT" sz="1600" b="1" dirty="0" smtClean="0"/>
              <a:t>La Commissione formula osservazioni entro tre mesi dalla data di presentazione del programma (art. 25 RDC).</a:t>
            </a:r>
          </a:p>
          <a:p>
            <a:pPr algn="just">
              <a:buFont typeface="Wingdings" pitchFamily="2" charset="2"/>
              <a:buChar char="Ø"/>
            </a:pPr>
            <a:r>
              <a:rPr lang="it-IT" sz="1600" dirty="0" smtClean="0"/>
              <a:t>Ciascun Programma </a:t>
            </a:r>
            <a:r>
              <a:rPr lang="it-IT" sz="1600" b="1" dirty="0" smtClean="0"/>
              <a:t>è approvato dalla Commissione entro sei mesi dalla presentazione ufficiale da parte dello SM, </a:t>
            </a:r>
            <a:r>
              <a:rPr lang="it-IT" sz="1600" dirty="0" smtClean="0"/>
              <a:t>a condizione che le eventuali osservazioni da essa formulate siano state adeguatamente recepite. 8Art. 25 RDC)</a:t>
            </a:r>
          </a:p>
          <a:p>
            <a:pPr>
              <a:buNone/>
            </a:pPr>
            <a:endParaRPr lang="it-IT" sz="1600" dirty="0" smtClean="0"/>
          </a:p>
          <a:p>
            <a:pPr marL="0" indent="0" algn="just">
              <a:buFont typeface="Wingdings" pitchFamily="2" charset="2"/>
              <a:buChar char="Ø"/>
            </a:pPr>
            <a:endParaRPr lang="it-IT" sz="1600" dirty="0" smtClean="0"/>
          </a:p>
        </p:txBody>
      </p:sp>
    </p:spTree>
    <p:extLst>
      <p:ext uri="{BB962C8B-B14F-4D97-AF65-F5344CB8AC3E}">
        <p14:creationId xmlns="" xmlns:p14="http://schemas.microsoft.com/office/powerpoint/2010/main" val="1958205636"/>
      </p:ext>
    </p:extLst>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72680" y="116632"/>
            <a:ext cx="6192688" cy="578280"/>
          </a:xfrm>
        </p:spPr>
        <p:txBody>
          <a:bodyPr/>
          <a:lstStyle/>
          <a:p>
            <a:r>
              <a:rPr lang="it-IT" sz="1800" dirty="0" smtClean="0"/>
              <a:t>Contenuti dei  Programmi Operativi : Proposta CE</a:t>
            </a:r>
            <a:endParaRPr lang="it-IT" sz="1800" dirty="0"/>
          </a:p>
        </p:txBody>
      </p:sp>
      <p:sp>
        <p:nvSpPr>
          <p:cNvPr id="3" name="Segnaposto contenuto 2"/>
          <p:cNvSpPr>
            <a:spLocks noGrp="1"/>
          </p:cNvSpPr>
          <p:nvPr>
            <p:ph idx="1"/>
          </p:nvPr>
        </p:nvSpPr>
        <p:spPr>
          <a:xfrm>
            <a:off x="1008528" y="764704"/>
            <a:ext cx="7812743" cy="5361455"/>
          </a:xfrm>
        </p:spPr>
        <p:txBody>
          <a:bodyPr/>
          <a:lstStyle/>
          <a:p>
            <a:pPr>
              <a:buNone/>
            </a:pPr>
            <a:endParaRPr lang="it-IT" sz="1600" dirty="0" smtClean="0"/>
          </a:p>
          <a:p>
            <a:pPr algn="just">
              <a:buFont typeface="Wingdings" pitchFamily="2" charset="2"/>
              <a:buChar char="Ø"/>
            </a:pPr>
            <a:r>
              <a:rPr lang="it-IT" sz="1600" b="1" dirty="0" smtClean="0"/>
              <a:t>Il Programma definisce una strategia relativa al contributo del programma stesso alla   realizzazione   della   strategia  dell'Unione   per  una   crescita   intelligente, sostenibile e inclusiva</a:t>
            </a:r>
            <a:r>
              <a:rPr lang="it-IT" sz="1600" dirty="0" smtClean="0"/>
              <a:t>, in linea con il Quadro Strategico Comune e l’Accordo di Partenariato. Ciascun programma comprende le modalità per garantire l'attuazione efficace, efficiente e coordinata dei Fondi del QSC e le azioni volte a ridurre gli oneri amministrativi a carico dei beneficiari.</a:t>
            </a:r>
          </a:p>
          <a:p>
            <a:pPr algn="just">
              <a:buFont typeface="Wingdings" pitchFamily="2" charset="2"/>
              <a:buChar char="Ø"/>
            </a:pPr>
            <a:r>
              <a:rPr lang="it-IT" sz="1600" dirty="0" smtClean="0"/>
              <a:t>Esso  </a:t>
            </a:r>
            <a:r>
              <a:rPr lang="it-IT" sz="1600" b="1" dirty="0" smtClean="0"/>
              <a:t>definisce  inoltre  le priorità,  stabilendo  gli  obiettivi  specifici,  le dotazioni finanziarie del sostegno dei Fondi del QSC e il corrispondente cofinanziamento nazionale</a:t>
            </a:r>
            <a:r>
              <a:rPr lang="it-IT" sz="1600" dirty="0" smtClean="0"/>
              <a:t>.    </a:t>
            </a:r>
            <a:r>
              <a:rPr lang="it-IT" sz="1600" b="1" dirty="0" smtClean="0"/>
              <a:t>Per  ciascuna  priorità  sono  stabiliti  indicatori  che  permettono  di valutare i progressi nell'esecuzione del programma verso il conseguimento degli obiettivi</a:t>
            </a:r>
            <a:r>
              <a:rPr lang="it-IT" sz="1600" dirty="0" smtClean="0"/>
              <a:t>, quale base per la sorveglianza, la valutazione e la verifica dei risultati. Tali  indicatori comprendono:  indicatori finanziari relativi alla  spesa  assegnata; indicatori di realizzazione relativi agli interventi finanziati;   indicatori di risultato relativi alla priorità. Per ciascun Fondo del QSC, le norme specifiche di ciascun Fondo stabiliscono gli indicatori comuni e possono prevedere indicatori specifici per ciascun programma </a:t>
            </a:r>
            <a:r>
              <a:rPr lang="it-IT" sz="1600" b="1" dirty="0" smtClean="0"/>
              <a:t>(art. 24 RDC).</a:t>
            </a:r>
            <a:endParaRPr lang="it-IT" sz="1600" dirty="0" smtClean="0"/>
          </a:p>
          <a:p>
            <a:pPr marL="0" indent="0" algn="just">
              <a:buFont typeface="Wingdings" pitchFamily="2" charset="2"/>
              <a:buChar char="Ø"/>
            </a:pPr>
            <a:endParaRPr lang="it-IT" sz="1600" dirty="0" smtClean="0"/>
          </a:p>
        </p:txBody>
      </p:sp>
    </p:spTree>
    <p:extLst>
      <p:ext uri="{BB962C8B-B14F-4D97-AF65-F5344CB8AC3E}">
        <p14:creationId xmlns="" xmlns:p14="http://schemas.microsoft.com/office/powerpoint/2010/main" val="1958205636"/>
      </p:ext>
    </p:extLst>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72680" y="116632"/>
            <a:ext cx="6192688" cy="578280"/>
          </a:xfrm>
        </p:spPr>
        <p:txBody>
          <a:bodyPr/>
          <a:lstStyle/>
          <a:p>
            <a:r>
              <a:rPr lang="it-IT" sz="1800" dirty="0" smtClean="0"/>
              <a:t>Contenuti dei  Programmi Operativi : Proposta  di modifica del Consiglio dell’UE</a:t>
            </a:r>
            <a:endParaRPr lang="it-IT" sz="1800" dirty="0"/>
          </a:p>
        </p:txBody>
      </p:sp>
      <p:sp>
        <p:nvSpPr>
          <p:cNvPr id="3" name="Segnaposto contenuto 2"/>
          <p:cNvSpPr>
            <a:spLocks noGrp="1"/>
          </p:cNvSpPr>
          <p:nvPr>
            <p:ph idx="1"/>
          </p:nvPr>
        </p:nvSpPr>
        <p:spPr>
          <a:xfrm>
            <a:off x="1008528" y="764704"/>
            <a:ext cx="7812743" cy="5361455"/>
          </a:xfrm>
        </p:spPr>
        <p:txBody>
          <a:bodyPr/>
          <a:lstStyle/>
          <a:p>
            <a:pPr algn="just">
              <a:buNone/>
            </a:pPr>
            <a:endParaRPr lang="it-IT" sz="1600" dirty="0" smtClean="0"/>
          </a:p>
          <a:p>
            <a:pPr algn="just">
              <a:buNone/>
            </a:pPr>
            <a:r>
              <a:rPr lang="it-IT" sz="1600" dirty="0" smtClean="0"/>
              <a:t>Nell’ambito del negoziato in corso è stato raggiunto un «accordo generale parziale» nel Consiglio Affari Generali del 24 aprile 2012, che ha modificato le tempistiche:</a:t>
            </a:r>
          </a:p>
          <a:p>
            <a:pPr algn="just">
              <a:buFont typeface="Wingdings" pitchFamily="2" charset="2"/>
              <a:buChar char="q"/>
            </a:pPr>
            <a:r>
              <a:rPr lang="it-IT" sz="1600" dirty="0" smtClean="0"/>
              <a:t> </a:t>
            </a:r>
            <a:r>
              <a:rPr lang="it-IT" sz="1600" b="1" dirty="0" smtClean="0"/>
              <a:t>I programmi sono presentati </a:t>
            </a:r>
            <a:r>
              <a:rPr lang="it-IT" sz="1600" dirty="0" smtClean="0"/>
              <a:t>dagli Stati membri/Regioni unitamente all'accordo di partenariato </a:t>
            </a:r>
            <a:r>
              <a:rPr lang="it-IT" sz="1600" b="1" dirty="0" smtClean="0"/>
              <a:t>o al più tardi tre mesi dopo</a:t>
            </a:r>
            <a:r>
              <a:rPr lang="it-IT" sz="1600" dirty="0" smtClean="0"/>
              <a:t>. I programmi nell'ambito   dell'obiettivo   </a:t>
            </a:r>
            <a:r>
              <a:rPr lang="it-IT" sz="1600" b="1" dirty="0" smtClean="0"/>
              <a:t>"Cooperazione   territoriale   europea"   </a:t>
            </a:r>
            <a:r>
              <a:rPr lang="it-IT" sz="1600" dirty="0" smtClean="0"/>
              <a:t>sono presentati </a:t>
            </a:r>
            <a:r>
              <a:rPr lang="it-IT" sz="1600" b="1" dirty="0" smtClean="0"/>
              <a:t>entro nove mesi </a:t>
            </a:r>
            <a:r>
              <a:rPr lang="it-IT" sz="1600" dirty="0" smtClean="0"/>
              <a:t>dall'entrata in vigore del regolamento.</a:t>
            </a:r>
          </a:p>
          <a:p>
            <a:pPr algn="just">
              <a:buFont typeface="Wingdings" pitchFamily="2" charset="2"/>
              <a:buChar char="q"/>
            </a:pPr>
            <a:r>
              <a:rPr lang="it-IT" sz="1600" dirty="0" smtClean="0"/>
              <a:t> </a:t>
            </a:r>
            <a:r>
              <a:rPr lang="it-IT" sz="1600" b="1" dirty="0" smtClean="0"/>
              <a:t>La Commissione formula osservazioni entro tre mesi </a:t>
            </a:r>
            <a:r>
              <a:rPr lang="it-IT" sz="1600" dirty="0" smtClean="0"/>
              <a:t>dalla data di presentazione del programma.</a:t>
            </a:r>
          </a:p>
          <a:p>
            <a:pPr algn="just">
              <a:buFont typeface="Wingdings" pitchFamily="2" charset="2"/>
              <a:buChar char="q"/>
            </a:pPr>
            <a:r>
              <a:rPr lang="it-IT" sz="1600" dirty="0" smtClean="0"/>
              <a:t>Ciascun  Programma  è </a:t>
            </a:r>
            <a:r>
              <a:rPr lang="it-IT" sz="1600" b="1" dirty="0" smtClean="0"/>
              <a:t>approvato  dalla  Commissione  entro sei  mesi dalla presentazione ufficiale da parte dello Stato membro/Regione</a:t>
            </a:r>
            <a:r>
              <a:rPr lang="it-IT" sz="1600" dirty="0" smtClean="0"/>
              <a:t>.</a:t>
            </a:r>
          </a:p>
          <a:p>
            <a:pPr marL="0" indent="0" algn="just">
              <a:buFont typeface="Wingdings" pitchFamily="2" charset="2"/>
              <a:buChar char="Ø"/>
            </a:pPr>
            <a:endParaRPr lang="it-IT" sz="1600" dirty="0" smtClean="0"/>
          </a:p>
        </p:txBody>
      </p:sp>
    </p:spTree>
    <p:extLst>
      <p:ext uri="{BB962C8B-B14F-4D97-AF65-F5344CB8AC3E}">
        <p14:creationId xmlns="" xmlns:p14="http://schemas.microsoft.com/office/powerpoint/2010/main" val="1958205636"/>
      </p:ext>
    </p:extLst>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72680" y="116632"/>
            <a:ext cx="6192688" cy="578280"/>
          </a:xfrm>
        </p:spPr>
        <p:txBody>
          <a:bodyPr/>
          <a:lstStyle/>
          <a:p>
            <a:r>
              <a:rPr lang="it-IT" sz="1800" dirty="0" smtClean="0"/>
              <a:t>I  Programmi Operativi :  i documenti correlati</a:t>
            </a:r>
            <a:endParaRPr lang="it-IT" sz="1800" dirty="0"/>
          </a:p>
        </p:txBody>
      </p:sp>
      <p:sp>
        <p:nvSpPr>
          <p:cNvPr id="3" name="Segnaposto contenuto 2"/>
          <p:cNvSpPr>
            <a:spLocks noGrp="1"/>
          </p:cNvSpPr>
          <p:nvPr>
            <p:ph idx="1"/>
          </p:nvPr>
        </p:nvSpPr>
        <p:spPr>
          <a:xfrm>
            <a:off x="1008528" y="764704"/>
            <a:ext cx="7812743" cy="5361455"/>
          </a:xfrm>
        </p:spPr>
        <p:txBody>
          <a:bodyPr/>
          <a:lstStyle/>
          <a:p>
            <a:pPr algn="just">
              <a:buNone/>
            </a:pPr>
            <a:endParaRPr lang="it-IT" sz="1600" dirty="0" smtClean="0"/>
          </a:p>
          <a:p>
            <a:pPr>
              <a:buFont typeface="Wingdings" pitchFamily="2" charset="2"/>
              <a:buChar char="Ø"/>
            </a:pPr>
            <a:r>
              <a:rPr lang="it-IT" sz="1600" b="1" dirty="0" smtClean="0"/>
              <a:t>Valutazione  ex  ante:  </a:t>
            </a:r>
            <a:r>
              <a:rPr lang="it-IT" sz="1600" dirty="0" smtClean="0"/>
              <a:t>attesta,  tra  le  altre  cose,     la  coerenza  interna  del programma, la coerenza delle risorse finanziarie assegnate con gli obiettivi del programma  ,  la  coerenza  degli  obiettivi  tematici  selezionati  con  il  QSC  e l’accordo di partenariato, la pertinenza degli indicatori del programma (art. 48 RRDC). </a:t>
            </a:r>
          </a:p>
          <a:p>
            <a:pPr>
              <a:buFont typeface="Wingdings" pitchFamily="2" charset="2"/>
              <a:buChar char="Ø"/>
            </a:pPr>
            <a:r>
              <a:rPr lang="it-IT" sz="1600" dirty="0" smtClean="0"/>
              <a:t>V</a:t>
            </a:r>
            <a:r>
              <a:rPr lang="it-IT" sz="1600" b="1" dirty="0" smtClean="0"/>
              <a:t>alutazione ambientale strategica</a:t>
            </a:r>
          </a:p>
          <a:p>
            <a:pPr>
              <a:buFont typeface="Wingdings" pitchFamily="2" charset="2"/>
              <a:buChar char="Ø"/>
            </a:pPr>
            <a:r>
              <a:rPr lang="it-IT" sz="1600" b="1" dirty="0" smtClean="0"/>
              <a:t>Valutazione ex ante degli strumenti finanziari: </a:t>
            </a:r>
            <a:r>
              <a:rPr lang="it-IT" sz="1600" dirty="0" smtClean="0"/>
              <a:t>individua i fallimenti di mercato o le condizioni  non  ottimali  e  necessità  di  investimento  che rappresentano  le condizioni di applicazione di uno strumento finanziario</a:t>
            </a:r>
          </a:p>
        </p:txBody>
      </p:sp>
    </p:spTree>
    <p:extLst>
      <p:ext uri="{BB962C8B-B14F-4D97-AF65-F5344CB8AC3E}">
        <p14:creationId xmlns="" xmlns:p14="http://schemas.microsoft.com/office/powerpoint/2010/main" val="1958205636"/>
      </p:ext>
    </p:extLst>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00672" y="188640"/>
            <a:ext cx="6192688" cy="648072"/>
          </a:xfrm>
        </p:spPr>
        <p:txBody>
          <a:bodyPr/>
          <a:lstStyle/>
          <a:p>
            <a:r>
              <a:rPr lang="it-IT" sz="3200" dirty="0" smtClean="0"/>
              <a:t>I regolamenti comunitari</a:t>
            </a:r>
            <a:endParaRPr lang="it-IT" dirty="0"/>
          </a:p>
        </p:txBody>
      </p:sp>
      <p:sp>
        <p:nvSpPr>
          <p:cNvPr id="3" name="Segnaposto contenuto 2"/>
          <p:cNvSpPr>
            <a:spLocks noGrp="1"/>
          </p:cNvSpPr>
          <p:nvPr>
            <p:ph idx="1"/>
          </p:nvPr>
        </p:nvSpPr>
        <p:spPr>
          <a:xfrm>
            <a:off x="1064568" y="1628800"/>
            <a:ext cx="7812743" cy="3096344"/>
          </a:xfrm>
        </p:spPr>
        <p:txBody>
          <a:bodyPr/>
          <a:lstStyle/>
          <a:p>
            <a:pPr>
              <a:buNone/>
            </a:pPr>
            <a:endParaRPr lang="it-IT" b="1" dirty="0" smtClean="0"/>
          </a:p>
          <a:p>
            <a:pPr algn="ctr">
              <a:buNone/>
            </a:pPr>
            <a:endParaRPr lang="it-IT" sz="3600" b="1" dirty="0" smtClean="0">
              <a:latin typeface="Century Gothic" pitchFamily="34" charset="0"/>
            </a:endParaRPr>
          </a:p>
          <a:p>
            <a:pPr algn="ctr">
              <a:buNone/>
            </a:pPr>
            <a:r>
              <a:rPr lang="it-IT" sz="3600" b="1" dirty="0" smtClean="0">
                <a:latin typeface="Century Gothic" pitchFamily="34" charset="0"/>
              </a:rPr>
              <a:t>La concentrazione tematica</a:t>
            </a:r>
            <a:endParaRPr lang="it-IT" sz="3600" b="1" dirty="0">
              <a:latin typeface="Century Gothic" pitchFamily="34" charset="0"/>
            </a:endParaRPr>
          </a:p>
        </p:txBody>
      </p:sp>
    </p:spTree>
    <p:extLst>
      <p:ext uri="{BB962C8B-B14F-4D97-AF65-F5344CB8AC3E}">
        <p14:creationId xmlns="" xmlns:p14="http://schemas.microsoft.com/office/powerpoint/2010/main" val="3290105416"/>
      </p:ext>
    </p:extLst>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72680" y="116632"/>
            <a:ext cx="6192688" cy="578280"/>
          </a:xfrm>
        </p:spPr>
        <p:txBody>
          <a:bodyPr/>
          <a:lstStyle/>
          <a:p>
            <a:r>
              <a:rPr lang="it-IT" sz="1800" dirty="0" smtClean="0"/>
              <a:t>I regolamenti comunitari : la concentrazione tematica</a:t>
            </a:r>
            <a:endParaRPr lang="it-IT" sz="1800" dirty="0"/>
          </a:p>
        </p:txBody>
      </p:sp>
      <p:sp>
        <p:nvSpPr>
          <p:cNvPr id="3" name="Segnaposto contenuto 2"/>
          <p:cNvSpPr>
            <a:spLocks noGrp="1"/>
          </p:cNvSpPr>
          <p:nvPr>
            <p:ph idx="1"/>
          </p:nvPr>
        </p:nvSpPr>
        <p:spPr>
          <a:xfrm>
            <a:off x="1008528" y="764704"/>
            <a:ext cx="7812743" cy="5361455"/>
          </a:xfrm>
        </p:spPr>
        <p:txBody>
          <a:bodyPr/>
          <a:lstStyle/>
          <a:p>
            <a:pPr>
              <a:buNone/>
            </a:pPr>
            <a:endParaRPr lang="it-IT" sz="1600" dirty="0" smtClean="0"/>
          </a:p>
          <a:p>
            <a:pPr marL="0" indent="0" algn="just">
              <a:buFont typeface="Wingdings" pitchFamily="2" charset="2"/>
              <a:buChar char="Ø"/>
            </a:pPr>
            <a:r>
              <a:rPr lang="it-IT" sz="1600" b="1" dirty="0" smtClean="0"/>
              <a:t>11 obiettivi tematici</a:t>
            </a:r>
          </a:p>
          <a:p>
            <a:pPr marL="0" indent="0" algn="just">
              <a:buFont typeface="Wingdings" pitchFamily="2" charset="2"/>
              <a:buChar char="Ø"/>
            </a:pPr>
            <a:r>
              <a:rPr lang="it-IT" sz="1600" dirty="0" smtClean="0"/>
              <a:t>Concentrazione delle risorse sugli  interventi  che  apportano  </a:t>
            </a:r>
            <a:r>
              <a:rPr lang="it-IT" sz="1600" b="1" dirty="0" smtClean="0"/>
              <a:t>maggiore  valore aggiunto in relazione alla Strategia Europa 2020</a:t>
            </a:r>
            <a:r>
              <a:rPr lang="it-IT" sz="1600" dirty="0" smtClean="0"/>
              <a:t>, tenendo conto delle esigenze nazionali e regionali.</a:t>
            </a:r>
          </a:p>
          <a:p>
            <a:pPr marL="0" indent="0" algn="just">
              <a:buFont typeface="Wingdings" pitchFamily="2" charset="2"/>
              <a:buChar char="Ø"/>
            </a:pPr>
            <a:r>
              <a:rPr lang="it-IT" sz="1600" b="1" dirty="0" smtClean="0"/>
              <a:t>Allocazione riservata al FSE</a:t>
            </a:r>
            <a:r>
              <a:rPr lang="it-IT" sz="1600" dirty="0" smtClean="0"/>
              <a:t>: almeno il 25% (regioni meno sviluppate), 40% (regioni in transizione), 52% (regioni più sviluppate) delle risorse in ciascuno Stato membro assegnate al FSE.</a:t>
            </a:r>
          </a:p>
          <a:p>
            <a:pPr marL="0" indent="0" algn="just">
              <a:buFont typeface="Wingdings" pitchFamily="2" charset="2"/>
              <a:buChar char="Ø"/>
            </a:pPr>
            <a:r>
              <a:rPr lang="it-IT" sz="1600" b="1" dirty="0" smtClean="0"/>
              <a:t>Complementarità</a:t>
            </a:r>
            <a:r>
              <a:rPr lang="it-IT" sz="1600" dirty="0" smtClean="0"/>
              <a:t> </a:t>
            </a:r>
            <a:r>
              <a:rPr lang="it-IT" sz="1600" b="1" dirty="0" smtClean="0"/>
              <a:t>FESR-FSE</a:t>
            </a:r>
            <a:r>
              <a:rPr lang="it-IT" sz="1600" dirty="0" smtClean="0"/>
              <a:t>:  </a:t>
            </a:r>
            <a:r>
              <a:rPr lang="it-IT" sz="1600" dirty="0" err="1" smtClean="0"/>
              <a:t>max</a:t>
            </a:r>
            <a:r>
              <a:rPr lang="it-IT" sz="1600" dirty="0" smtClean="0"/>
              <a:t>  5%  per  ciascun  asse  prioritario  di  un  PO,  se necessario per buona esecuzione dell’intervento e se direttamente associato ad esso proposta di Regolamento generale COM(2011) 615 </a:t>
            </a:r>
            <a:r>
              <a:rPr lang="it-IT" sz="1600" dirty="0" err="1" smtClean="0"/>
              <a:t>final</a:t>
            </a:r>
            <a:r>
              <a:rPr lang="it-IT" sz="1600" dirty="0" smtClean="0"/>
              <a:t>/2 </a:t>
            </a:r>
            <a:r>
              <a:rPr lang="it-IT" sz="1600" dirty="0" err="1" smtClean="0"/>
              <a:t>artt</a:t>
            </a:r>
            <a:r>
              <a:rPr lang="it-IT" sz="1600" dirty="0" smtClean="0"/>
              <a:t> 9, 16, 84, 88.</a:t>
            </a:r>
          </a:p>
          <a:p>
            <a:pPr marL="0" indent="0" algn="just">
              <a:buNone/>
            </a:pPr>
            <a:endParaRPr lang="it-IT" sz="1600" dirty="0" smtClean="0"/>
          </a:p>
        </p:txBody>
      </p:sp>
    </p:spTree>
    <p:extLst>
      <p:ext uri="{BB962C8B-B14F-4D97-AF65-F5344CB8AC3E}">
        <p14:creationId xmlns="" xmlns:p14="http://schemas.microsoft.com/office/powerpoint/2010/main" val="1958205636"/>
      </p:ext>
    </p:extLst>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56656" y="188640"/>
            <a:ext cx="6408712" cy="866311"/>
          </a:xfrm>
        </p:spPr>
        <p:txBody>
          <a:bodyPr/>
          <a:lstStyle/>
          <a:p>
            <a:r>
              <a:rPr lang="it-IT" sz="1800" dirty="0" smtClean="0"/>
              <a:t>I regolamenti comunitari : la concentrazione geografica</a:t>
            </a:r>
            <a:br>
              <a:rPr lang="it-IT" sz="1800" dirty="0" smtClean="0"/>
            </a:br>
            <a:r>
              <a:rPr lang="it-IT" sz="1800" dirty="0" smtClean="0"/>
              <a:t>3 categorie di regioni</a:t>
            </a:r>
            <a:endParaRPr lang="it-IT" sz="1800" dirty="0"/>
          </a:p>
        </p:txBody>
      </p:sp>
      <p:graphicFrame>
        <p:nvGraphicFramePr>
          <p:cNvPr id="5" name="Segnaposto contenuto 4"/>
          <p:cNvGraphicFramePr>
            <a:graphicFrameLocks noGrp="1"/>
          </p:cNvGraphicFramePr>
          <p:nvPr>
            <p:ph idx="1"/>
          </p:nvPr>
        </p:nvGraphicFramePr>
        <p:xfrm>
          <a:off x="1064568" y="1484784"/>
          <a:ext cx="7813675" cy="39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72680" y="116632"/>
            <a:ext cx="6192688" cy="578280"/>
          </a:xfrm>
        </p:spPr>
        <p:txBody>
          <a:bodyPr/>
          <a:lstStyle/>
          <a:p>
            <a:r>
              <a:rPr lang="it-IT" sz="2000" dirty="0" smtClean="0"/>
              <a:t>I regolamenti comunitari : la concentrazione tematica</a:t>
            </a:r>
            <a:endParaRPr lang="it-IT" sz="2000" dirty="0"/>
          </a:p>
        </p:txBody>
      </p:sp>
      <p:graphicFrame>
        <p:nvGraphicFramePr>
          <p:cNvPr id="4" name="Segnaposto contenuto 3"/>
          <p:cNvGraphicFramePr>
            <a:graphicFrameLocks noGrp="1"/>
          </p:cNvGraphicFramePr>
          <p:nvPr>
            <p:ph idx="1"/>
          </p:nvPr>
        </p:nvGraphicFramePr>
        <p:xfrm>
          <a:off x="1008528" y="1124745"/>
          <a:ext cx="7812743"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958205636"/>
      </p:ext>
    </p:extLst>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56656" y="260648"/>
            <a:ext cx="6408712" cy="506272"/>
          </a:xfrm>
        </p:spPr>
        <p:txBody>
          <a:bodyPr/>
          <a:lstStyle/>
          <a:p>
            <a:endParaRPr lang="it-IT" sz="2800"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1280592" y="1124744"/>
            <a:ext cx="7560840" cy="5001419"/>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00672" y="1"/>
            <a:ext cx="6320736" cy="836712"/>
          </a:xfrm>
        </p:spPr>
        <p:txBody>
          <a:bodyPr/>
          <a:lstStyle/>
          <a:p>
            <a:r>
              <a:rPr lang="it-IT" sz="2000" dirty="0" smtClean="0"/>
              <a:t>I regolamenti comunitari : </a:t>
            </a:r>
            <a:br>
              <a:rPr lang="it-IT" sz="2000" dirty="0" smtClean="0"/>
            </a:br>
            <a:r>
              <a:rPr lang="it-IT" sz="2000" dirty="0" smtClean="0"/>
              <a:t>la condizionalità sull’erogazione dei fondi</a:t>
            </a:r>
            <a:endParaRPr lang="it-IT" sz="2000" dirty="0"/>
          </a:p>
        </p:txBody>
      </p:sp>
      <p:sp>
        <p:nvSpPr>
          <p:cNvPr id="3" name="Segnaposto contenuto 2"/>
          <p:cNvSpPr>
            <a:spLocks noGrp="1"/>
          </p:cNvSpPr>
          <p:nvPr>
            <p:ph idx="1"/>
          </p:nvPr>
        </p:nvSpPr>
        <p:spPr>
          <a:xfrm>
            <a:off x="1064568" y="1052736"/>
            <a:ext cx="8064896" cy="5112568"/>
          </a:xfrm>
        </p:spPr>
        <p:txBody>
          <a:bodyPr/>
          <a:lstStyle/>
          <a:p>
            <a:pPr algn="just">
              <a:buNone/>
            </a:pPr>
            <a:r>
              <a:rPr lang="it-IT" sz="1600" b="1" dirty="0" smtClean="0"/>
              <a:t>CONDIZIONALITA’ EX ANTE</a:t>
            </a:r>
          </a:p>
          <a:p>
            <a:pPr algn="just">
              <a:buFont typeface="Wingdings" pitchFamily="2" charset="2"/>
              <a:buChar char="Ø"/>
            </a:pPr>
            <a:r>
              <a:rPr lang="it-IT" sz="1600" b="1" dirty="0" smtClean="0"/>
              <a:t>Condizionalità tematiche e generali </a:t>
            </a:r>
            <a:r>
              <a:rPr lang="it-IT" sz="1600" dirty="0" smtClean="0"/>
              <a:t>che devono essere soddisfatte a livello nazionale e/o regionale per poter avviare l'attuazione dei Programmi Operativi.</a:t>
            </a:r>
          </a:p>
          <a:p>
            <a:pPr algn="just">
              <a:buFont typeface="Wingdings" pitchFamily="2" charset="2"/>
              <a:buChar char="Ø"/>
            </a:pPr>
            <a:r>
              <a:rPr lang="it-IT" sz="1600" b="1" dirty="0" smtClean="0"/>
              <a:t>Se non sono soddisfatte </a:t>
            </a:r>
            <a:r>
              <a:rPr lang="it-IT" sz="1600" dirty="0" smtClean="0"/>
              <a:t>alla data di trasmissione dell’Accordo di Partenariato è necessario prevedere  una  </a:t>
            </a:r>
            <a:r>
              <a:rPr lang="it-IT" sz="1600" b="1" dirty="0" smtClean="0"/>
              <a:t>sintesi  delle  azioni  da  intraprendere  </a:t>
            </a:r>
            <a:r>
              <a:rPr lang="it-IT" sz="1600" dirty="0" smtClean="0"/>
              <a:t>(</a:t>
            </a:r>
            <a:r>
              <a:rPr lang="it-IT" sz="1600" dirty="0" err="1" smtClean="0"/>
              <a:t>max</a:t>
            </a:r>
            <a:r>
              <a:rPr lang="it-IT" sz="1600" dirty="0" smtClean="0"/>
              <a:t>  entro  2  anni  dall’adozione dell’Accordo di Partenariato o, se precedente, entro il 31/12/2016).</a:t>
            </a:r>
          </a:p>
          <a:p>
            <a:pPr algn="just">
              <a:buFont typeface="Wingdings" pitchFamily="2" charset="2"/>
              <a:buChar char="Ø"/>
            </a:pPr>
            <a:r>
              <a:rPr lang="it-IT" sz="1600" b="1" dirty="0" smtClean="0"/>
              <a:t>La Commissione</a:t>
            </a:r>
            <a:r>
              <a:rPr lang="it-IT" sz="1600" dirty="0" smtClean="0"/>
              <a:t>, quando adotta un Programma Operativo, </a:t>
            </a:r>
            <a:r>
              <a:rPr lang="it-IT" sz="1600" b="1" dirty="0" smtClean="0"/>
              <a:t>può decidere se sospendere del tutto o in parte i pagamenti intermedi </a:t>
            </a:r>
            <a:r>
              <a:rPr lang="it-IT" sz="1600" dirty="0" smtClean="0"/>
              <a:t>in attesa dell’attuazione delle azioni per il soddisfacimento delle condizionalità ex ante</a:t>
            </a:r>
          </a:p>
          <a:p>
            <a:pPr algn="just">
              <a:buFont typeface="Wingdings" pitchFamily="2" charset="2"/>
              <a:buChar char="Ø"/>
            </a:pPr>
            <a:r>
              <a:rPr lang="it-IT" sz="1600" dirty="0" smtClean="0"/>
              <a:t>Le condizionalità ex ante non si applicano all’Obiettivo della Cooperazione territoriale europea.</a:t>
            </a:r>
          </a:p>
          <a:p>
            <a:pPr algn="just">
              <a:buNone/>
            </a:pPr>
            <a:r>
              <a:rPr lang="it-IT" sz="1600" b="1" dirty="0" smtClean="0"/>
              <a:t>CONDIZIONALITA’ MACROECONOMICA</a:t>
            </a:r>
          </a:p>
          <a:p>
            <a:pPr>
              <a:buNone/>
            </a:pPr>
            <a:r>
              <a:rPr lang="it-IT" sz="1600" dirty="0" smtClean="0"/>
              <a:t>Rispetto delle raccomandazioni allo SM sulla politica economica e rispetto al Patto di</a:t>
            </a:r>
          </a:p>
          <a:p>
            <a:pPr>
              <a:buNone/>
            </a:pPr>
            <a:r>
              <a:rPr lang="it-IT" sz="1600" dirty="0" smtClean="0"/>
              <a:t>stabilità e di crescita, inviate dal Consiglio UE nel quadro del processo di</a:t>
            </a:r>
          </a:p>
          <a:p>
            <a:pPr>
              <a:buNone/>
            </a:pPr>
            <a:r>
              <a:rPr lang="it-IT" sz="1600" dirty="0" err="1" smtClean="0"/>
              <a:t>governance</a:t>
            </a:r>
            <a:r>
              <a:rPr lang="it-IT" sz="1600" dirty="0" smtClean="0"/>
              <a:t> economica UE (Semestre europeo)</a:t>
            </a:r>
          </a:p>
          <a:p>
            <a:pPr algn="just">
              <a:buNone/>
            </a:pPr>
            <a:endParaRPr lang="it-IT" sz="1600" dirty="0" smtClean="0"/>
          </a:p>
          <a:p>
            <a:endParaRPr lang="it-IT" sz="12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6"/>
          <p:cNvSpPr txBox="1">
            <a:spLocks noChangeArrowheads="1"/>
          </p:cNvSpPr>
          <p:nvPr/>
        </p:nvSpPr>
        <p:spPr bwMode="auto">
          <a:xfrm>
            <a:off x="669924" y="1124744"/>
            <a:ext cx="8696325" cy="4269370"/>
          </a:xfrm>
          <a:prstGeom prst="rect">
            <a:avLst/>
          </a:prstGeom>
          <a:noFill/>
          <a:ln w="9525">
            <a:noFill/>
            <a:miter lim="800000"/>
            <a:headEnd/>
            <a:tailEnd/>
          </a:ln>
        </p:spPr>
        <p:txBody>
          <a:bodyPr lIns="180000" tIns="360000" rIns="180000" bIns="180000">
            <a:spAutoFit/>
          </a:bodyPr>
          <a:lstStyle/>
          <a:p>
            <a:pPr marL="457200" indent="-457200">
              <a:buFontTx/>
              <a:buAutoNum type="arabicPlain" startAt="1979"/>
              <a:defRPr/>
            </a:pPr>
            <a:r>
              <a:rPr lang="en-US" sz="2200" b="1" dirty="0">
                <a:solidFill>
                  <a:schemeClr val="bg1">
                    <a:lumMod val="50000"/>
                  </a:schemeClr>
                </a:solidFill>
                <a:latin typeface="Arial" pitchFamily="34" charset="0"/>
                <a:cs typeface="Arial" pitchFamily="34" charset="0"/>
              </a:rPr>
              <a:t>  	</a:t>
            </a:r>
            <a:r>
              <a:rPr lang="en-US" sz="2200" dirty="0">
                <a:solidFill>
                  <a:schemeClr val="bg1">
                    <a:lumMod val="50000"/>
                  </a:schemeClr>
                </a:solidFill>
                <a:latin typeface="Arial" pitchFamily="34" charset="0"/>
                <a:cs typeface="Arial" pitchFamily="34" charset="0"/>
              </a:rPr>
              <a:t>Prima </a:t>
            </a:r>
            <a:r>
              <a:rPr lang="en-US" sz="2200" dirty="0" err="1">
                <a:solidFill>
                  <a:schemeClr val="bg1">
                    <a:lumMod val="50000"/>
                  </a:schemeClr>
                </a:solidFill>
                <a:latin typeface="Arial" pitchFamily="34" charset="0"/>
                <a:cs typeface="Arial" pitchFamily="34" charset="0"/>
              </a:rPr>
              <a:t>elezione</a:t>
            </a:r>
            <a:r>
              <a:rPr lang="en-US" sz="2200" dirty="0">
                <a:solidFill>
                  <a:schemeClr val="bg1">
                    <a:lumMod val="50000"/>
                  </a:schemeClr>
                </a:solidFill>
                <a:latin typeface="Arial" pitchFamily="34" charset="0"/>
                <a:cs typeface="Arial" pitchFamily="34" charset="0"/>
              </a:rPr>
              <a:t> </a:t>
            </a:r>
            <a:r>
              <a:rPr lang="en-US" sz="2200" dirty="0" err="1">
                <a:solidFill>
                  <a:schemeClr val="bg1">
                    <a:lumMod val="50000"/>
                  </a:schemeClr>
                </a:solidFill>
                <a:latin typeface="Arial" pitchFamily="34" charset="0"/>
                <a:cs typeface="Arial" pitchFamily="34" charset="0"/>
              </a:rPr>
              <a:t>diretta</a:t>
            </a:r>
            <a:r>
              <a:rPr lang="en-US" sz="2200" dirty="0">
                <a:solidFill>
                  <a:schemeClr val="bg1">
                    <a:lumMod val="50000"/>
                  </a:schemeClr>
                </a:solidFill>
                <a:latin typeface="Arial" pitchFamily="34" charset="0"/>
                <a:cs typeface="Arial" pitchFamily="34" charset="0"/>
              </a:rPr>
              <a:t> del </a:t>
            </a:r>
            <a:r>
              <a:rPr lang="en-US" sz="2200" dirty="0" err="1">
                <a:solidFill>
                  <a:schemeClr val="bg1">
                    <a:lumMod val="50000"/>
                  </a:schemeClr>
                </a:solidFill>
                <a:latin typeface="Arial" pitchFamily="34" charset="0"/>
                <a:cs typeface="Arial" pitchFamily="34" charset="0"/>
              </a:rPr>
              <a:t>Parlamento</a:t>
            </a:r>
            <a:r>
              <a:rPr lang="en-US" sz="2200" dirty="0">
                <a:solidFill>
                  <a:schemeClr val="bg1">
                    <a:lumMod val="50000"/>
                  </a:schemeClr>
                </a:solidFill>
                <a:latin typeface="Arial" pitchFamily="34" charset="0"/>
                <a:cs typeface="Arial" pitchFamily="34" charset="0"/>
              </a:rPr>
              <a:t> </a:t>
            </a:r>
            <a:r>
              <a:rPr lang="en-US" sz="2200" dirty="0" err="1" smtClean="0">
                <a:solidFill>
                  <a:schemeClr val="bg1">
                    <a:lumMod val="50000"/>
                  </a:schemeClr>
                </a:solidFill>
                <a:latin typeface="Arial" pitchFamily="34" charset="0"/>
                <a:cs typeface="Arial" pitchFamily="34" charset="0"/>
              </a:rPr>
              <a:t>Europeo</a:t>
            </a:r>
            <a:endParaRPr lang="en-US" sz="2200" dirty="0" smtClean="0">
              <a:solidFill>
                <a:schemeClr val="bg1">
                  <a:lumMod val="50000"/>
                </a:schemeClr>
              </a:solidFill>
              <a:latin typeface="Arial" pitchFamily="34" charset="0"/>
              <a:cs typeface="Arial" pitchFamily="34" charset="0"/>
            </a:endParaRPr>
          </a:p>
          <a:p>
            <a:pPr>
              <a:defRPr/>
            </a:pPr>
            <a:endParaRPr lang="en-US" sz="2200" dirty="0" smtClean="0">
              <a:solidFill>
                <a:schemeClr val="bg1">
                  <a:lumMod val="50000"/>
                </a:schemeClr>
              </a:solidFill>
              <a:latin typeface="Arial" pitchFamily="34" charset="0"/>
              <a:cs typeface="Arial" pitchFamily="34" charset="0"/>
            </a:endParaRPr>
          </a:p>
          <a:p>
            <a:pPr>
              <a:defRPr/>
            </a:pPr>
            <a:r>
              <a:rPr lang="en-US" sz="2200" dirty="0">
                <a:solidFill>
                  <a:schemeClr val="bg1">
                    <a:lumMod val="50000"/>
                  </a:schemeClr>
                </a:solidFill>
                <a:latin typeface="Arial" pitchFamily="34" charset="0"/>
                <a:cs typeface="Arial" pitchFamily="34" charset="0"/>
              </a:rPr>
              <a:t>	</a:t>
            </a:r>
            <a:r>
              <a:rPr lang="en-US" sz="2200" dirty="0" err="1" smtClean="0">
                <a:solidFill>
                  <a:schemeClr val="bg1">
                    <a:lumMod val="50000"/>
                  </a:schemeClr>
                </a:solidFill>
                <a:latin typeface="Arial" pitchFamily="34" charset="0"/>
                <a:cs typeface="Arial" pitchFamily="34" charset="0"/>
              </a:rPr>
              <a:t>Creazione</a:t>
            </a:r>
            <a:r>
              <a:rPr lang="en-US" sz="2200" dirty="0" smtClean="0">
                <a:solidFill>
                  <a:schemeClr val="bg1">
                    <a:lumMod val="50000"/>
                  </a:schemeClr>
                </a:solidFill>
                <a:latin typeface="Arial" pitchFamily="34" charset="0"/>
                <a:cs typeface="Arial" pitchFamily="34" charset="0"/>
              </a:rPr>
              <a:t> del </a:t>
            </a:r>
            <a:r>
              <a:rPr lang="en-US" sz="2200" dirty="0" err="1" smtClean="0">
                <a:solidFill>
                  <a:schemeClr val="bg1">
                    <a:lumMod val="50000"/>
                  </a:schemeClr>
                </a:solidFill>
                <a:latin typeface="Arial" pitchFamily="34" charset="0"/>
                <a:cs typeface="Arial" pitchFamily="34" charset="0"/>
              </a:rPr>
              <a:t>Sistema</a:t>
            </a:r>
            <a:r>
              <a:rPr lang="en-US" sz="2200" dirty="0" smtClean="0">
                <a:solidFill>
                  <a:schemeClr val="bg1">
                    <a:lumMod val="50000"/>
                  </a:schemeClr>
                </a:solidFill>
                <a:latin typeface="Arial" pitchFamily="34" charset="0"/>
                <a:cs typeface="Arial" pitchFamily="34" charset="0"/>
              </a:rPr>
              <a:t> </a:t>
            </a:r>
            <a:r>
              <a:rPr lang="en-US" sz="2200" dirty="0" err="1" smtClean="0">
                <a:solidFill>
                  <a:schemeClr val="bg1">
                    <a:lumMod val="50000"/>
                  </a:schemeClr>
                </a:solidFill>
                <a:latin typeface="Arial" pitchFamily="34" charset="0"/>
                <a:cs typeface="Arial" pitchFamily="34" charset="0"/>
              </a:rPr>
              <a:t>Monetario</a:t>
            </a:r>
            <a:r>
              <a:rPr lang="en-US" sz="2200" dirty="0" smtClean="0">
                <a:solidFill>
                  <a:schemeClr val="bg1">
                    <a:lumMod val="50000"/>
                  </a:schemeClr>
                </a:solidFill>
                <a:latin typeface="Arial" pitchFamily="34" charset="0"/>
                <a:cs typeface="Arial" pitchFamily="34" charset="0"/>
              </a:rPr>
              <a:t> </a:t>
            </a:r>
            <a:r>
              <a:rPr lang="en-US" sz="2200" dirty="0" err="1" smtClean="0">
                <a:solidFill>
                  <a:schemeClr val="bg1">
                    <a:lumMod val="50000"/>
                  </a:schemeClr>
                </a:solidFill>
                <a:latin typeface="Arial" pitchFamily="34" charset="0"/>
                <a:cs typeface="Arial" pitchFamily="34" charset="0"/>
              </a:rPr>
              <a:t>Europeo</a:t>
            </a:r>
            <a:r>
              <a:rPr lang="en-US" sz="2200" dirty="0" smtClean="0">
                <a:solidFill>
                  <a:schemeClr val="bg1">
                    <a:lumMod val="50000"/>
                  </a:schemeClr>
                </a:solidFill>
                <a:latin typeface="Arial" pitchFamily="34" charset="0"/>
                <a:cs typeface="Arial" pitchFamily="34" charset="0"/>
              </a:rPr>
              <a:t> (SME)</a:t>
            </a:r>
            <a:endParaRPr lang="en-US" sz="2200" dirty="0">
              <a:solidFill>
                <a:schemeClr val="bg1">
                  <a:lumMod val="50000"/>
                </a:schemeClr>
              </a:solidFill>
              <a:latin typeface="Arial" pitchFamily="34" charset="0"/>
              <a:cs typeface="Arial" pitchFamily="34" charset="0"/>
            </a:endParaRPr>
          </a:p>
          <a:p>
            <a:pPr>
              <a:defRPr/>
            </a:pPr>
            <a:endParaRPr lang="en-US" sz="2200" dirty="0">
              <a:solidFill>
                <a:schemeClr val="bg1">
                  <a:lumMod val="50000"/>
                </a:schemeClr>
              </a:solidFill>
              <a:latin typeface="Arial" pitchFamily="34" charset="0"/>
              <a:cs typeface="Arial" pitchFamily="34" charset="0"/>
            </a:endParaRPr>
          </a:p>
          <a:p>
            <a:pPr>
              <a:defRPr/>
            </a:pPr>
            <a:endParaRPr lang="en-US" sz="2200" dirty="0">
              <a:solidFill>
                <a:schemeClr val="bg1">
                  <a:lumMod val="50000"/>
                </a:schemeClr>
              </a:solidFill>
              <a:latin typeface="Arial" pitchFamily="34" charset="0"/>
              <a:cs typeface="Arial" pitchFamily="34" charset="0"/>
            </a:endParaRPr>
          </a:p>
          <a:p>
            <a:pPr marL="457200" indent="-457200">
              <a:buFontTx/>
              <a:buAutoNum type="arabicPlain" startAt="1981"/>
              <a:defRPr/>
            </a:pPr>
            <a:r>
              <a:rPr lang="en-US" sz="2200" b="1" dirty="0">
                <a:solidFill>
                  <a:schemeClr val="bg1">
                    <a:lumMod val="50000"/>
                  </a:schemeClr>
                </a:solidFill>
                <a:latin typeface="Arial" pitchFamily="34" charset="0"/>
                <a:cs typeface="Arial" pitchFamily="34" charset="0"/>
              </a:rPr>
              <a:t>  	</a:t>
            </a:r>
            <a:r>
              <a:rPr lang="en-US" sz="2200" dirty="0">
                <a:solidFill>
                  <a:schemeClr val="bg1">
                    <a:lumMod val="50000"/>
                  </a:schemeClr>
                </a:solidFill>
                <a:latin typeface="Arial" pitchFamily="34" charset="0"/>
                <a:cs typeface="Arial" pitchFamily="34" charset="0"/>
              </a:rPr>
              <a:t>Primo </a:t>
            </a:r>
            <a:r>
              <a:rPr lang="en-US" sz="2200" dirty="0" err="1">
                <a:solidFill>
                  <a:schemeClr val="bg1">
                    <a:lumMod val="50000"/>
                  </a:schemeClr>
                </a:solidFill>
                <a:latin typeface="Arial" pitchFamily="34" charset="0"/>
                <a:cs typeface="Arial" pitchFamily="34" charset="0"/>
              </a:rPr>
              <a:t>allargamento</a:t>
            </a:r>
            <a:r>
              <a:rPr lang="en-US" sz="2200" dirty="0">
                <a:solidFill>
                  <a:schemeClr val="bg1">
                    <a:lumMod val="50000"/>
                  </a:schemeClr>
                </a:solidFill>
                <a:latin typeface="Arial" pitchFamily="34" charset="0"/>
                <a:cs typeface="Arial" pitchFamily="34" charset="0"/>
              </a:rPr>
              <a:t> </a:t>
            </a:r>
            <a:r>
              <a:rPr lang="en-US" sz="2200" dirty="0" err="1">
                <a:solidFill>
                  <a:schemeClr val="bg1">
                    <a:lumMod val="50000"/>
                  </a:schemeClr>
                </a:solidFill>
                <a:latin typeface="Arial" pitchFamily="34" charset="0"/>
                <a:cs typeface="Arial" pitchFamily="34" charset="0"/>
              </a:rPr>
              <a:t>mediterraneo</a:t>
            </a:r>
            <a:r>
              <a:rPr lang="en-US" sz="2200" dirty="0">
                <a:solidFill>
                  <a:schemeClr val="bg1">
                    <a:lumMod val="50000"/>
                  </a:schemeClr>
                </a:solidFill>
                <a:latin typeface="Arial" pitchFamily="34" charset="0"/>
                <a:cs typeface="Arial" pitchFamily="34" charset="0"/>
              </a:rPr>
              <a:t> </a:t>
            </a:r>
            <a:r>
              <a:rPr lang="en-US" sz="2200" dirty="0" err="1">
                <a:solidFill>
                  <a:schemeClr val="bg1">
                    <a:lumMod val="50000"/>
                  </a:schemeClr>
                </a:solidFill>
                <a:latin typeface="Arial" pitchFamily="34" charset="0"/>
                <a:cs typeface="Arial" pitchFamily="34" charset="0"/>
              </a:rPr>
              <a:t>da</a:t>
            </a:r>
            <a:r>
              <a:rPr lang="en-US" sz="2200" dirty="0">
                <a:solidFill>
                  <a:schemeClr val="bg1">
                    <a:lumMod val="50000"/>
                  </a:schemeClr>
                </a:solidFill>
                <a:latin typeface="Arial" pitchFamily="34" charset="0"/>
                <a:cs typeface="Arial" pitchFamily="34" charset="0"/>
              </a:rPr>
              <a:t> </a:t>
            </a:r>
            <a:r>
              <a:rPr lang="en-US" sz="2200" dirty="0" err="1">
                <a:solidFill>
                  <a:schemeClr val="bg1">
                    <a:lumMod val="50000"/>
                  </a:schemeClr>
                </a:solidFill>
                <a:latin typeface="Arial" pitchFamily="34" charset="0"/>
                <a:cs typeface="Arial" pitchFamily="34" charset="0"/>
              </a:rPr>
              <a:t>nove</a:t>
            </a:r>
            <a:r>
              <a:rPr lang="en-US" sz="2200" dirty="0">
                <a:solidFill>
                  <a:schemeClr val="bg1">
                    <a:lumMod val="50000"/>
                  </a:schemeClr>
                </a:solidFill>
                <a:latin typeface="Arial" pitchFamily="34" charset="0"/>
                <a:cs typeface="Arial" pitchFamily="34" charset="0"/>
              </a:rPr>
              <a:t> a </a:t>
            </a:r>
            <a:r>
              <a:rPr lang="en-US" sz="2200" dirty="0" err="1">
                <a:solidFill>
                  <a:schemeClr val="bg1">
                    <a:lumMod val="50000"/>
                  </a:schemeClr>
                </a:solidFill>
                <a:latin typeface="Arial" pitchFamily="34" charset="0"/>
                <a:cs typeface="Arial" pitchFamily="34" charset="0"/>
              </a:rPr>
              <a:t>dodici</a:t>
            </a:r>
            <a:r>
              <a:rPr lang="en-US" sz="2200" dirty="0">
                <a:solidFill>
                  <a:schemeClr val="bg1">
                    <a:lumMod val="50000"/>
                  </a:schemeClr>
                </a:solidFill>
                <a:latin typeface="Arial" pitchFamily="34" charset="0"/>
                <a:cs typeface="Arial" pitchFamily="34" charset="0"/>
              </a:rPr>
              <a:t>:</a:t>
            </a:r>
          </a:p>
          <a:p>
            <a:pPr lvl="3">
              <a:buFont typeface="Wingdings" pitchFamily="2" charset="2"/>
              <a:buChar char="ü"/>
              <a:defRPr/>
            </a:pPr>
            <a:r>
              <a:rPr lang="en-US" sz="2200" dirty="0">
                <a:solidFill>
                  <a:schemeClr val="bg1">
                    <a:lumMod val="50000"/>
                  </a:schemeClr>
                </a:solidFill>
                <a:latin typeface="Arial" pitchFamily="34" charset="0"/>
                <a:cs typeface="Arial" pitchFamily="34" charset="0"/>
              </a:rPr>
              <a:t>	</a:t>
            </a:r>
            <a:r>
              <a:rPr lang="en-US" sz="2200" dirty="0" err="1">
                <a:solidFill>
                  <a:schemeClr val="bg1">
                    <a:lumMod val="50000"/>
                  </a:schemeClr>
                </a:solidFill>
                <a:latin typeface="Arial" pitchFamily="34" charset="0"/>
                <a:cs typeface="Arial" pitchFamily="34" charset="0"/>
              </a:rPr>
              <a:t>Grecia</a:t>
            </a:r>
            <a:endParaRPr lang="en-US" sz="2200" dirty="0">
              <a:solidFill>
                <a:schemeClr val="bg1">
                  <a:lumMod val="50000"/>
                </a:schemeClr>
              </a:solidFill>
              <a:latin typeface="Arial" pitchFamily="34" charset="0"/>
              <a:cs typeface="Arial" pitchFamily="34" charset="0"/>
            </a:endParaRPr>
          </a:p>
          <a:p>
            <a:pPr lvl="3">
              <a:buFont typeface="Wingdings" pitchFamily="2" charset="2"/>
              <a:buChar char="ü"/>
              <a:defRPr/>
            </a:pPr>
            <a:r>
              <a:rPr lang="en-US" sz="2200" dirty="0">
                <a:solidFill>
                  <a:schemeClr val="bg1">
                    <a:lumMod val="50000"/>
                  </a:schemeClr>
                </a:solidFill>
                <a:latin typeface="Arial" pitchFamily="34" charset="0"/>
                <a:cs typeface="Arial" pitchFamily="34" charset="0"/>
              </a:rPr>
              <a:t>	</a:t>
            </a:r>
            <a:r>
              <a:rPr lang="en-US" sz="2200" dirty="0" err="1">
                <a:solidFill>
                  <a:schemeClr val="bg1">
                    <a:lumMod val="50000"/>
                  </a:schemeClr>
                </a:solidFill>
                <a:latin typeface="Arial" pitchFamily="34" charset="0"/>
                <a:cs typeface="Arial" pitchFamily="34" charset="0"/>
              </a:rPr>
              <a:t>Spagna</a:t>
            </a:r>
            <a:r>
              <a:rPr lang="en-US" sz="2200" dirty="0">
                <a:solidFill>
                  <a:schemeClr val="bg1">
                    <a:lumMod val="50000"/>
                  </a:schemeClr>
                </a:solidFill>
                <a:latin typeface="Arial" pitchFamily="34" charset="0"/>
                <a:cs typeface="Arial" pitchFamily="34" charset="0"/>
              </a:rPr>
              <a:t> (1986)</a:t>
            </a:r>
          </a:p>
          <a:p>
            <a:pPr lvl="3">
              <a:buFont typeface="Wingdings" pitchFamily="2" charset="2"/>
              <a:buChar char="ü"/>
              <a:defRPr/>
            </a:pPr>
            <a:r>
              <a:rPr lang="en-US" sz="2200" dirty="0">
                <a:solidFill>
                  <a:schemeClr val="bg1">
                    <a:lumMod val="50000"/>
                  </a:schemeClr>
                </a:solidFill>
                <a:latin typeface="Arial" pitchFamily="34" charset="0"/>
                <a:cs typeface="Arial" pitchFamily="34" charset="0"/>
              </a:rPr>
              <a:t>	</a:t>
            </a:r>
            <a:r>
              <a:rPr lang="en-US" sz="2200" dirty="0" err="1">
                <a:solidFill>
                  <a:schemeClr val="bg1">
                    <a:lumMod val="50000"/>
                  </a:schemeClr>
                </a:solidFill>
                <a:latin typeface="Arial" pitchFamily="34" charset="0"/>
                <a:cs typeface="Arial" pitchFamily="34" charset="0"/>
              </a:rPr>
              <a:t>Portogallo</a:t>
            </a:r>
            <a:r>
              <a:rPr lang="en-US" sz="2200" dirty="0">
                <a:solidFill>
                  <a:schemeClr val="bg1">
                    <a:lumMod val="50000"/>
                  </a:schemeClr>
                </a:solidFill>
                <a:latin typeface="Arial" pitchFamily="34" charset="0"/>
                <a:cs typeface="Arial" pitchFamily="34" charset="0"/>
              </a:rPr>
              <a:t> (1986)</a:t>
            </a:r>
          </a:p>
          <a:p>
            <a:pPr>
              <a:defRPr/>
            </a:pPr>
            <a:endParaRPr lang="en-US" sz="2200" dirty="0">
              <a:solidFill>
                <a:srgbClr val="595959"/>
              </a:solidFill>
              <a:latin typeface="Arial" pitchFamily="34" charset="0"/>
              <a:cs typeface="Arial" pitchFamily="34" charset="0"/>
            </a:endParaRPr>
          </a:p>
          <a:p>
            <a:pPr marL="457200" indent="-457200">
              <a:defRPr/>
            </a:pPr>
            <a:endParaRPr lang="en-US" sz="2200" dirty="0">
              <a:solidFill>
                <a:srgbClr val="595959"/>
              </a:solidFill>
              <a:latin typeface="Arial" pitchFamily="34" charset="0"/>
              <a:cs typeface="Arial" pitchFamily="34" charset="0"/>
            </a:endParaRPr>
          </a:p>
        </p:txBody>
      </p:sp>
      <p:sp>
        <p:nvSpPr>
          <p:cNvPr id="16387" name="Segnaposto numero diapositiva 2"/>
          <p:cNvSpPr txBox="1">
            <a:spLocks noChangeArrowheads="1"/>
          </p:cNvSpPr>
          <p:nvPr/>
        </p:nvSpPr>
        <p:spPr bwMode="auto">
          <a:xfrm>
            <a:off x="9104313" y="6356350"/>
            <a:ext cx="750887" cy="365125"/>
          </a:xfrm>
          <a:prstGeom prst="rect">
            <a:avLst/>
          </a:prstGeom>
          <a:noFill/>
          <a:ln w="9525">
            <a:noFill/>
            <a:miter lim="800000"/>
            <a:headEnd/>
            <a:tailEnd/>
          </a:ln>
        </p:spPr>
        <p:txBody>
          <a:bodyPr anchor="ctr"/>
          <a:lstStyle/>
          <a:p>
            <a:pPr algn="r"/>
            <a:fld id="{14DF9D30-FB13-47FD-9CC3-DAC97B56A706}" type="slidenum">
              <a:rPr lang="en-US" sz="1200" b="1">
                <a:solidFill>
                  <a:srgbClr val="FFFFFF"/>
                </a:solidFill>
                <a:latin typeface="Calibri" pitchFamily="34" charset="0"/>
              </a:rPr>
              <a:pPr algn="r"/>
              <a:t>7</a:t>
            </a:fld>
            <a:endParaRPr lang="en-US" sz="1200" b="1">
              <a:solidFill>
                <a:srgbClr val="FFFFFF"/>
              </a:solidFill>
              <a:latin typeface="Calibri" pitchFamily="34" charset="0"/>
            </a:endParaRPr>
          </a:p>
        </p:txBody>
      </p:sp>
      <p:sp>
        <p:nvSpPr>
          <p:cNvPr id="16388" name="CasellaDiTesto 3"/>
          <p:cNvSpPr txBox="1">
            <a:spLocks noChangeArrowheads="1"/>
          </p:cNvSpPr>
          <p:nvPr/>
        </p:nvSpPr>
        <p:spPr bwMode="auto">
          <a:xfrm>
            <a:off x="1857375" y="0"/>
            <a:ext cx="6335713" cy="523875"/>
          </a:xfrm>
          <a:prstGeom prst="rect">
            <a:avLst/>
          </a:prstGeom>
          <a:noFill/>
          <a:ln w="9525">
            <a:noFill/>
            <a:miter lim="800000"/>
            <a:headEnd/>
            <a:tailEnd/>
          </a:ln>
        </p:spPr>
        <p:txBody>
          <a:bodyPr>
            <a:spAutoFit/>
          </a:bodyPr>
          <a:lstStyle/>
          <a:p>
            <a:r>
              <a:rPr lang="it-IT" sz="2800">
                <a:solidFill>
                  <a:srgbClr val="00AF35"/>
                </a:solidFill>
              </a:rPr>
              <a:t>Tappe storiche</a:t>
            </a: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ctr">
              <a:buNone/>
            </a:pPr>
            <a:endParaRPr lang="it-IT" sz="2400" i="1" dirty="0" smtClean="0"/>
          </a:p>
          <a:p>
            <a:pPr algn="ctr">
              <a:buNone/>
            </a:pPr>
            <a:endParaRPr lang="it-IT" sz="2400" i="1" smtClean="0"/>
          </a:p>
          <a:p>
            <a:pPr algn="ctr">
              <a:buNone/>
            </a:pPr>
            <a:r>
              <a:rPr lang="it-IT" sz="2400" i="1" smtClean="0"/>
              <a:t>GRAZIE DELL’ATTENZIONE</a:t>
            </a:r>
          </a:p>
          <a:p>
            <a:pPr algn="ctr">
              <a:buNone/>
            </a:pPr>
            <a:endParaRPr lang="it-IT" sz="2400" i="1" dirty="0" smtClean="0"/>
          </a:p>
          <a:p>
            <a:pPr algn="ctr">
              <a:buNone/>
            </a:pPr>
            <a:r>
              <a:rPr lang="it-IT" sz="2400" i="1" dirty="0" smtClean="0">
                <a:hlinkClick r:id="rId2"/>
              </a:rPr>
              <a:t>Maria.Teresa.Galletta@eupolislombardia.it</a:t>
            </a:r>
            <a:endParaRPr lang="it-IT" sz="2400" i="1" dirty="0" smtClean="0"/>
          </a:p>
          <a:p>
            <a:pPr algn="ctr"/>
            <a:endParaRPr lang="it-IT" sz="2400" i="1" dirty="0" smtClean="0"/>
          </a:p>
          <a:p>
            <a:pPr algn="ctr">
              <a:buNone/>
            </a:pPr>
            <a:r>
              <a:rPr lang="it-IT" sz="2400" i="1" dirty="0" smtClean="0">
                <a:hlinkClick r:id="rId3"/>
              </a:rPr>
              <a:t>Maria_Galletta@regione.lombardia.it</a:t>
            </a:r>
            <a:endParaRPr lang="it-IT" sz="2400" i="1" dirty="0" smtClean="0"/>
          </a:p>
          <a:p>
            <a:pPr algn="ctr"/>
            <a:endParaRPr lang="it-IT" sz="2400" i="1"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6"/>
          <p:cNvSpPr txBox="1">
            <a:spLocks noChangeArrowheads="1"/>
          </p:cNvSpPr>
          <p:nvPr/>
        </p:nvSpPr>
        <p:spPr bwMode="auto">
          <a:xfrm>
            <a:off x="682625" y="549275"/>
            <a:ext cx="8569325" cy="6084888"/>
          </a:xfrm>
          <a:prstGeom prst="rect">
            <a:avLst/>
          </a:prstGeom>
          <a:noFill/>
          <a:ln w="9525">
            <a:noFill/>
            <a:miter lim="800000"/>
            <a:headEnd/>
            <a:tailEnd/>
          </a:ln>
        </p:spPr>
        <p:txBody>
          <a:bodyPr lIns="180000" tIns="360000" rIns="180000" bIns="180000">
            <a:spAutoFit/>
          </a:bodyPr>
          <a:lstStyle/>
          <a:p>
            <a:pPr marL="342900" indent="-342900" algn="just">
              <a:buFontTx/>
              <a:buAutoNum type="arabicPlain" startAt="1986"/>
              <a:defRPr/>
            </a:pPr>
            <a:r>
              <a:rPr lang="it-IT" b="1" dirty="0">
                <a:latin typeface="Arial" pitchFamily="34" charset="0"/>
                <a:cs typeface="+mn-cs"/>
              </a:rPr>
              <a:t>  		</a:t>
            </a:r>
            <a:r>
              <a:rPr lang="it-IT" sz="2800" b="1" dirty="0">
                <a:latin typeface="Arial" pitchFamily="34" charset="0"/>
                <a:cs typeface="+mn-cs"/>
              </a:rPr>
              <a:t>Atto Unico Europeo </a:t>
            </a:r>
            <a:endParaRPr lang="it-IT" b="1" dirty="0">
              <a:latin typeface="Arial" pitchFamily="34" charset="0"/>
              <a:cs typeface="+mn-cs"/>
            </a:endParaRPr>
          </a:p>
          <a:p>
            <a:pPr marL="342900" indent="-342900" algn="just">
              <a:defRPr/>
            </a:pPr>
            <a:endParaRPr lang="it-IT" dirty="0">
              <a:latin typeface="Arial" pitchFamily="34" charset="0"/>
              <a:cs typeface="+mn-cs"/>
            </a:endParaRPr>
          </a:p>
          <a:p>
            <a:pPr marL="285750" indent="-285750">
              <a:spcAft>
                <a:spcPts val="1200"/>
              </a:spcAft>
              <a:buFont typeface="Arial" pitchFamily="34" charset="0"/>
              <a:buChar char="•"/>
              <a:defRPr/>
            </a:pPr>
            <a:r>
              <a:rPr lang="it-IT" sz="2000" dirty="0">
                <a:latin typeface="Arial" pitchFamily="34" charset="0"/>
                <a:cs typeface="+mn-cs"/>
              </a:rPr>
              <a:t>rappresenta la prima revisione del Trattato CEE</a:t>
            </a:r>
          </a:p>
          <a:p>
            <a:pPr marL="285750" indent="-285750" algn="just">
              <a:spcAft>
                <a:spcPts val="1200"/>
              </a:spcAft>
              <a:buFont typeface="Arial" pitchFamily="34" charset="0"/>
              <a:buChar char="•"/>
              <a:defRPr/>
            </a:pPr>
            <a:r>
              <a:rPr lang="it-IT" sz="2000" dirty="0">
                <a:latin typeface="Arial" pitchFamily="34" charset="0"/>
                <a:cs typeface="+mn-cs"/>
              </a:rPr>
              <a:t>prevede come obiettivo fondamentale la realizzazione </a:t>
            </a:r>
            <a:br>
              <a:rPr lang="it-IT" sz="2000" dirty="0">
                <a:latin typeface="Arial" pitchFamily="34" charset="0"/>
                <a:cs typeface="+mn-cs"/>
              </a:rPr>
            </a:br>
            <a:r>
              <a:rPr lang="it-IT" sz="2000" dirty="0">
                <a:latin typeface="Arial" pitchFamily="34" charset="0"/>
                <a:cs typeface="+mn-cs"/>
              </a:rPr>
              <a:t>entro il 31 dicembre 1992 del mercato interno</a:t>
            </a:r>
          </a:p>
          <a:p>
            <a:pPr marL="285750" indent="-285750" algn="just">
              <a:spcAft>
                <a:spcPts val="1200"/>
              </a:spcAft>
              <a:buFont typeface="Arial" pitchFamily="34" charset="0"/>
              <a:buChar char="•"/>
              <a:defRPr/>
            </a:pPr>
            <a:r>
              <a:rPr lang="it-IT" sz="2000" dirty="0">
                <a:latin typeface="Arial" pitchFamily="34" charset="0"/>
                <a:cs typeface="+mn-cs"/>
              </a:rPr>
              <a:t>getta le basi di una effettiva politica di coesione tramite il coordinamento delle politiche economiche nazionali e l’attuazione </a:t>
            </a:r>
            <a:br>
              <a:rPr lang="it-IT" sz="2000" dirty="0">
                <a:latin typeface="Arial" pitchFamily="34" charset="0"/>
                <a:cs typeface="+mn-cs"/>
              </a:rPr>
            </a:br>
            <a:r>
              <a:rPr lang="it-IT" sz="2000" dirty="0">
                <a:latin typeface="Arial" pitchFamily="34" charset="0"/>
                <a:cs typeface="+mn-cs"/>
              </a:rPr>
              <a:t>di politiche comuni appositamente destinate</a:t>
            </a:r>
          </a:p>
          <a:p>
            <a:pPr marL="285750" indent="-285750" algn="just">
              <a:spcAft>
                <a:spcPts val="1200"/>
              </a:spcAft>
              <a:buFont typeface="Arial" pitchFamily="34" charset="0"/>
              <a:buChar char="•"/>
              <a:defRPr/>
            </a:pPr>
            <a:r>
              <a:rPr lang="it-IT" sz="2000" dirty="0">
                <a:latin typeface="Arial" pitchFamily="34" charset="0"/>
                <a:cs typeface="+mn-cs"/>
              </a:rPr>
              <a:t>individua gli strumenti di intervento diretto della Comunità Europea </a:t>
            </a:r>
            <a:br>
              <a:rPr lang="it-IT" sz="2000" dirty="0">
                <a:latin typeface="Arial" pitchFamily="34" charset="0"/>
                <a:cs typeface="+mn-cs"/>
              </a:rPr>
            </a:br>
            <a:r>
              <a:rPr lang="it-IT" sz="2000" dirty="0">
                <a:latin typeface="Arial" pitchFamily="34" charset="0"/>
                <a:cs typeface="+mn-cs"/>
              </a:rPr>
              <a:t>nei cosiddetti  </a:t>
            </a:r>
            <a:r>
              <a:rPr lang="it-IT" sz="2000" i="1" dirty="0">
                <a:latin typeface="Arial" pitchFamily="34" charset="0"/>
                <a:cs typeface="+mn-cs"/>
              </a:rPr>
              <a:t>Fondi Strutturali, </a:t>
            </a:r>
            <a:r>
              <a:rPr lang="it-IT" sz="2000" dirty="0">
                <a:latin typeface="Arial" pitchFamily="34" charset="0"/>
                <a:cs typeface="+mn-cs"/>
              </a:rPr>
              <a:t>oltre che nella Banca Europea degli Investimenti e negli altri strumenti finanziari istituiti dalla Comunità</a:t>
            </a:r>
          </a:p>
          <a:p>
            <a:pPr marL="285750" indent="-285750">
              <a:spcAft>
                <a:spcPts val="1200"/>
              </a:spcAft>
              <a:buFont typeface="Arial" pitchFamily="34" charset="0"/>
              <a:buChar char="•"/>
              <a:defRPr/>
            </a:pPr>
            <a:r>
              <a:rPr lang="it-IT" sz="2000" dirty="0" smtClean="0">
                <a:latin typeface="Arial" pitchFamily="34" charset="0"/>
                <a:cs typeface="+mn-cs"/>
              </a:rPr>
              <a:t>riconosce </a:t>
            </a:r>
            <a:r>
              <a:rPr lang="it-IT" sz="2000" dirty="0">
                <a:latin typeface="Arial" pitchFamily="34" charset="0"/>
                <a:cs typeface="+mn-cs"/>
              </a:rPr>
              <a:t>il Consiglio Europeo</a:t>
            </a:r>
          </a:p>
          <a:p>
            <a:pPr marL="285750" indent="-285750" algn="just">
              <a:buFont typeface="Arial" pitchFamily="34" charset="0"/>
              <a:buChar char="•"/>
              <a:defRPr/>
            </a:pPr>
            <a:endParaRPr lang="it-IT" dirty="0">
              <a:latin typeface="Arial" pitchFamily="34" charset="0"/>
              <a:cs typeface="+mn-cs"/>
            </a:endParaRPr>
          </a:p>
          <a:p>
            <a:pPr algn="just">
              <a:defRPr/>
            </a:pPr>
            <a:endParaRPr lang="it-IT" b="1" dirty="0">
              <a:latin typeface="Arial" pitchFamily="34" charset="0"/>
              <a:cs typeface="+mn-cs"/>
            </a:endParaRPr>
          </a:p>
          <a:p>
            <a:pPr algn="just">
              <a:defRPr/>
            </a:pPr>
            <a:r>
              <a:rPr lang="it-IT" b="1" dirty="0">
                <a:latin typeface="Arial" pitchFamily="34" charset="0"/>
                <a:cs typeface="+mn-cs"/>
              </a:rPr>
              <a:t> 	</a:t>
            </a:r>
            <a:endParaRPr lang="en-US" sz="1600" dirty="0">
              <a:solidFill>
                <a:srgbClr val="595959"/>
              </a:solidFill>
              <a:latin typeface="Arial" pitchFamily="34" charset="0"/>
              <a:cs typeface="Arial" pitchFamily="34" charset="0"/>
            </a:endParaRPr>
          </a:p>
        </p:txBody>
      </p:sp>
      <p:sp>
        <p:nvSpPr>
          <p:cNvPr id="17411" name="Segnaposto numero diapositiva 2"/>
          <p:cNvSpPr txBox="1">
            <a:spLocks noChangeArrowheads="1"/>
          </p:cNvSpPr>
          <p:nvPr/>
        </p:nvSpPr>
        <p:spPr bwMode="auto">
          <a:xfrm>
            <a:off x="9104313" y="6356350"/>
            <a:ext cx="750887" cy="365125"/>
          </a:xfrm>
          <a:prstGeom prst="rect">
            <a:avLst/>
          </a:prstGeom>
          <a:noFill/>
          <a:ln w="9525">
            <a:noFill/>
            <a:miter lim="800000"/>
            <a:headEnd/>
            <a:tailEnd/>
          </a:ln>
        </p:spPr>
        <p:txBody>
          <a:bodyPr anchor="ctr"/>
          <a:lstStyle/>
          <a:p>
            <a:pPr algn="r"/>
            <a:fld id="{4B3AE203-639B-4B8B-90AD-2DFFC5B39329}" type="slidenum">
              <a:rPr lang="en-US" sz="1200" b="1">
                <a:solidFill>
                  <a:srgbClr val="FFFFFF"/>
                </a:solidFill>
                <a:latin typeface="Calibri" pitchFamily="34" charset="0"/>
              </a:rPr>
              <a:pPr algn="r"/>
              <a:t>8</a:t>
            </a:fld>
            <a:endParaRPr lang="en-US" sz="1200" b="1">
              <a:solidFill>
                <a:srgbClr val="FFFFFF"/>
              </a:solidFill>
              <a:latin typeface="Calibri" pitchFamily="34" charset="0"/>
            </a:endParaRPr>
          </a:p>
        </p:txBody>
      </p:sp>
      <p:sp>
        <p:nvSpPr>
          <p:cNvPr id="17412" name="CasellaDiTesto 3"/>
          <p:cNvSpPr txBox="1">
            <a:spLocks noChangeArrowheads="1"/>
          </p:cNvSpPr>
          <p:nvPr/>
        </p:nvSpPr>
        <p:spPr bwMode="auto">
          <a:xfrm>
            <a:off x="1857375" y="0"/>
            <a:ext cx="6335713" cy="523875"/>
          </a:xfrm>
          <a:prstGeom prst="rect">
            <a:avLst/>
          </a:prstGeom>
          <a:noFill/>
          <a:ln w="9525">
            <a:noFill/>
            <a:miter lim="800000"/>
            <a:headEnd/>
            <a:tailEnd/>
          </a:ln>
        </p:spPr>
        <p:txBody>
          <a:bodyPr>
            <a:spAutoFit/>
          </a:bodyPr>
          <a:lstStyle/>
          <a:p>
            <a:r>
              <a:rPr lang="it-IT" sz="2800">
                <a:solidFill>
                  <a:srgbClr val="00AF35"/>
                </a:solidFill>
              </a:rPr>
              <a:t>La politica regionale europea</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6"/>
          <p:cNvSpPr txBox="1">
            <a:spLocks noChangeArrowheads="1"/>
          </p:cNvSpPr>
          <p:nvPr/>
        </p:nvSpPr>
        <p:spPr bwMode="auto">
          <a:xfrm>
            <a:off x="682625" y="549275"/>
            <a:ext cx="8569325" cy="5500688"/>
          </a:xfrm>
          <a:prstGeom prst="rect">
            <a:avLst/>
          </a:prstGeom>
          <a:noFill/>
          <a:ln w="9525">
            <a:noFill/>
            <a:miter lim="800000"/>
            <a:headEnd/>
            <a:tailEnd/>
          </a:ln>
        </p:spPr>
        <p:txBody>
          <a:bodyPr lIns="180000" tIns="360000" rIns="180000" bIns="180000">
            <a:spAutoFit/>
          </a:bodyPr>
          <a:lstStyle/>
          <a:p>
            <a:pPr algn="just">
              <a:defRPr/>
            </a:pPr>
            <a:r>
              <a:rPr lang="it-IT" b="1" dirty="0">
                <a:latin typeface="Arial" pitchFamily="34" charset="0"/>
                <a:cs typeface="+mn-cs"/>
              </a:rPr>
              <a:t>1988	 	</a:t>
            </a:r>
            <a:r>
              <a:rPr lang="it-IT" sz="2800" b="1" dirty="0">
                <a:latin typeface="Arial" pitchFamily="34" charset="0"/>
                <a:cs typeface="+mn-cs"/>
              </a:rPr>
              <a:t>Prima riforma dei Fondi strutturali </a:t>
            </a:r>
            <a:endParaRPr lang="it-IT" b="1" dirty="0">
              <a:latin typeface="Arial" pitchFamily="34" charset="0"/>
              <a:cs typeface="+mn-cs"/>
            </a:endParaRPr>
          </a:p>
          <a:p>
            <a:pPr algn="just">
              <a:defRPr/>
            </a:pPr>
            <a:endParaRPr lang="it-IT" dirty="0">
              <a:latin typeface="Arial" pitchFamily="34" charset="0"/>
              <a:cs typeface="+mn-cs"/>
            </a:endParaRPr>
          </a:p>
          <a:p>
            <a:pPr marL="285750" indent="-285750" algn="just">
              <a:spcAft>
                <a:spcPts val="1200"/>
              </a:spcAft>
              <a:buFont typeface="Arial" pitchFamily="34" charset="0"/>
              <a:buChar char="•"/>
              <a:defRPr/>
            </a:pPr>
            <a:r>
              <a:rPr lang="it-IT" sz="2000" dirty="0">
                <a:latin typeface="Arial" pitchFamily="34" charset="0"/>
                <a:cs typeface="+mn-cs"/>
              </a:rPr>
              <a:t>Il Consiglio Europeo di Bruxelles (febbraio 1988) modifica </a:t>
            </a:r>
            <a:br>
              <a:rPr lang="it-IT" sz="2000" dirty="0">
                <a:latin typeface="Arial" pitchFamily="34" charset="0"/>
                <a:cs typeface="+mn-cs"/>
              </a:rPr>
            </a:br>
            <a:r>
              <a:rPr lang="it-IT" sz="2000" dirty="0">
                <a:latin typeface="Arial" pitchFamily="34" charset="0"/>
                <a:cs typeface="+mn-cs"/>
              </a:rPr>
              <a:t>il meccanismo dei  Fondi Strutturali, dotandoli di un bilancio </a:t>
            </a:r>
            <a:br>
              <a:rPr lang="it-IT" sz="2000" dirty="0">
                <a:latin typeface="Arial" pitchFamily="34" charset="0"/>
                <a:cs typeface="+mn-cs"/>
              </a:rPr>
            </a:br>
            <a:r>
              <a:rPr lang="it-IT" sz="2000" dirty="0">
                <a:latin typeface="Arial" pitchFamily="34" charset="0"/>
                <a:cs typeface="+mn-cs"/>
              </a:rPr>
              <a:t>di 68 miliardi di ECU in base ai prezzi del 1997) </a:t>
            </a:r>
          </a:p>
          <a:p>
            <a:pPr marL="285750" indent="-285750" algn="just">
              <a:spcAft>
                <a:spcPts val="1200"/>
              </a:spcAft>
              <a:buFont typeface="Arial" pitchFamily="34" charset="0"/>
              <a:buChar char="•"/>
              <a:defRPr/>
            </a:pPr>
            <a:r>
              <a:rPr lang="it-IT" sz="2000" dirty="0">
                <a:latin typeface="Arial" pitchFamily="34" charset="0"/>
                <a:cs typeface="+mn-cs"/>
              </a:rPr>
              <a:t>vengono emanati 5 nuovi regolamenti: un Regolamento quadro che enuncia le missioni dei fondi e ne definisce i principi base del funzionamento; un regolamento di coordinamento che prevede un approccio integrato attraverso una gestione maggiormente sinergica delle risorse e un regolamento di applicazione per ognuno dei tre fondi </a:t>
            </a:r>
          </a:p>
          <a:p>
            <a:pPr marL="285750" indent="-285750">
              <a:spcAft>
                <a:spcPts val="1200"/>
              </a:spcAft>
              <a:buFont typeface="Arial" pitchFamily="34" charset="0"/>
              <a:buChar char="•"/>
              <a:defRPr/>
            </a:pPr>
            <a:r>
              <a:rPr lang="it-IT" sz="2000" dirty="0">
                <a:latin typeface="Arial" pitchFamily="34" charset="0"/>
                <a:cs typeface="+mn-cs"/>
              </a:rPr>
              <a:t>vengono sanciti 4 principi: </a:t>
            </a:r>
            <a:br>
              <a:rPr lang="it-IT" sz="2000" dirty="0">
                <a:latin typeface="Arial" pitchFamily="34" charset="0"/>
                <a:cs typeface="+mn-cs"/>
              </a:rPr>
            </a:br>
            <a:r>
              <a:rPr lang="it-IT" sz="2000" dirty="0">
                <a:latin typeface="Arial" pitchFamily="34" charset="0"/>
                <a:cs typeface="+mn-cs"/>
              </a:rPr>
              <a:t>concentrazione, partnership, </a:t>
            </a:r>
            <a:r>
              <a:rPr lang="it-IT" sz="2000" dirty="0" err="1">
                <a:latin typeface="Arial" pitchFamily="34" charset="0"/>
                <a:cs typeface="+mn-cs"/>
              </a:rPr>
              <a:t>addizionalità</a:t>
            </a:r>
            <a:r>
              <a:rPr lang="it-IT" sz="2000" dirty="0">
                <a:latin typeface="Arial" pitchFamily="34" charset="0"/>
                <a:cs typeface="+mn-cs"/>
              </a:rPr>
              <a:t>, programmazione	</a:t>
            </a:r>
          </a:p>
          <a:p>
            <a:pPr marL="285750" indent="-285750" algn="just">
              <a:spcAft>
                <a:spcPts val="1200"/>
              </a:spcAft>
              <a:buFont typeface="Arial" pitchFamily="34" charset="0"/>
              <a:buChar char="•"/>
              <a:defRPr/>
            </a:pPr>
            <a:r>
              <a:rPr lang="it-IT" sz="2000" dirty="0">
                <a:latin typeface="Arial" pitchFamily="34" charset="0"/>
                <a:cs typeface="+mn-cs"/>
              </a:rPr>
              <a:t>prima attuazione nella programmazione comunitaria 1988-1993</a:t>
            </a:r>
          </a:p>
          <a:p>
            <a:pPr algn="just">
              <a:defRPr/>
            </a:pPr>
            <a:endParaRPr lang="en-US" sz="1600" dirty="0">
              <a:solidFill>
                <a:srgbClr val="595959"/>
              </a:solidFill>
              <a:latin typeface="Arial" pitchFamily="34" charset="0"/>
              <a:cs typeface="Arial" pitchFamily="34" charset="0"/>
            </a:endParaRPr>
          </a:p>
        </p:txBody>
      </p:sp>
      <p:sp>
        <p:nvSpPr>
          <p:cNvPr id="18435" name="Segnaposto numero diapositiva 2"/>
          <p:cNvSpPr txBox="1">
            <a:spLocks noChangeArrowheads="1"/>
          </p:cNvSpPr>
          <p:nvPr/>
        </p:nvSpPr>
        <p:spPr bwMode="auto">
          <a:xfrm>
            <a:off x="9104313" y="6356350"/>
            <a:ext cx="750887" cy="365125"/>
          </a:xfrm>
          <a:prstGeom prst="rect">
            <a:avLst/>
          </a:prstGeom>
          <a:noFill/>
          <a:ln w="9525">
            <a:noFill/>
            <a:miter lim="800000"/>
            <a:headEnd/>
            <a:tailEnd/>
          </a:ln>
        </p:spPr>
        <p:txBody>
          <a:bodyPr anchor="ctr"/>
          <a:lstStyle/>
          <a:p>
            <a:pPr algn="r"/>
            <a:fld id="{D04C4C31-4282-4A2A-96F1-223875EF8324}" type="slidenum">
              <a:rPr lang="en-US" sz="1200" b="1">
                <a:solidFill>
                  <a:srgbClr val="FFFFFF"/>
                </a:solidFill>
                <a:latin typeface="Calibri" pitchFamily="34" charset="0"/>
              </a:rPr>
              <a:pPr algn="r"/>
              <a:t>9</a:t>
            </a:fld>
            <a:endParaRPr lang="en-US" sz="1200" b="1">
              <a:solidFill>
                <a:srgbClr val="FFFFFF"/>
              </a:solidFill>
              <a:latin typeface="Calibri" pitchFamily="34" charset="0"/>
            </a:endParaRPr>
          </a:p>
        </p:txBody>
      </p:sp>
      <p:sp>
        <p:nvSpPr>
          <p:cNvPr id="18436" name="CasellaDiTesto 3"/>
          <p:cNvSpPr txBox="1">
            <a:spLocks noChangeArrowheads="1"/>
          </p:cNvSpPr>
          <p:nvPr/>
        </p:nvSpPr>
        <p:spPr bwMode="auto">
          <a:xfrm>
            <a:off x="1857375" y="0"/>
            <a:ext cx="6335713" cy="523875"/>
          </a:xfrm>
          <a:prstGeom prst="rect">
            <a:avLst/>
          </a:prstGeom>
          <a:noFill/>
          <a:ln w="9525">
            <a:noFill/>
            <a:miter lim="800000"/>
            <a:headEnd/>
            <a:tailEnd/>
          </a:ln>
        </p:spPr>
        <p:txBody>
          <a:bodyPr>
            <a:spAutoFit/>
          </a:bodyPr>
          <a:lstStyle/>
          <a:p>
            <a:r>
              <a:rPr lang="it-IT" sz="2800">
                <a:solidFill>
                  <a:srgbClr val="00AF35"/>
                </a:solidFill>
              </a:rPr>
              <a:t>La politica regionale europea</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4653</TotalTime>
  <Words>4893</Words>
  <Application>Microsoft Office PowerPoint</Application>
  <PresentationFormat>A4 (21x29,7 cm)</PresentationFormat>
  <Paragraphs>652</Paragraphs>
  <Slides>70</Slides>
  <Notes>32</Notes>
  <HiddenSlides>0</HiddenSlides>
  <MMClips>0</MMClips>
  <ScaleCrop>false</ScaleCrop>
  <HeadingPairs>
    <vt:vector size="4" baseType="variant">
      <vt:variant>
        <vt:lpstr>Tema</vt:lpstr>
      </vt:variant>
      <vt:variant>
        <vt:i4>1</vt:i4>
      </vt:variant>
      <vt:variant>
        <vt:lpstr>Titoli diapositive</vt:lpstr>
      </vt:variant>
      <vt:variant>
        <vt:i4>70</vt:i4>
      </vt:variant>
    </vt:vector>
  </HeadingPairs>
  <TitlesOfParts>
    <vt:vector size="71" baseType="lpstr">
      <vt:lpstr>Office Theme</vt:lpstr>
      <vt:lpstr> Tra vecchio e nuovo : La fine della Programmazione 2007-2013  e le prime novità 2014-2020 Seminario  Università di Parma 25 ottobre 2013    Maria Teresa Galletta</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La politica regionale europea</vt:lpstr>
      <vt:lpstr>La politica regionale europea</vt:lpstr>
      <vt:lpstr>Diapositiva 17</vt:lpstr>
      <vt:lpstr>La politica regionale europea</vt:lpstr>
      <vt:lpstr>Diapositiva 19</vt:lpstr>
      <vt:lpstr>Diapositiva 20</vt:lpstr>
      <vt:lpstr>POR FSE 2007-2013 Competitività e occupazione</vt:lpstr>
      <vt:lpstr>POR FSE 2007-2013 Competitività e occupazione  La dote unica lavoro</vt:lpstr>
      <vt:lpstr>Diapositiva 23</vt:lpstr>
      <vt:lpstr>POR FESR 2007-2013  Competitività e occupazione</vt:lpstr>
      <vt:lpstr>Diapositiva 25</vt:lpstr>
      <vt:lpstr>Diapositiva 26</vt:lpstr>
      <vt:lpstr>I Trattati dopo Lisbona</vt:lpstr>
      <vt:lpstr>I Trattati dopo Lisbona</vt:lpstr>
      <vt:lpstr>I Trattati dopo Lisbona</vt:lpstr>
      <vt:lpstr>Le politiche dell’Unione Europea Parte terza TFUE (artt. 26-198)</vt:lpstr>
      <vt:lpstr>Le politiche dell’Unione Europea</vt:lpstr>
      <vt:lpstr>La politica regionale europea</vt:lpstr>
      <vt:lpstr>Europa 2020 è una strategia lanciata dalla CE, che si prefigge i seguenti traguardi : </vt:lpstr>
      <vt:lpstr>La strategia Europa 2020</vt:lpstr>
      <vt:lpstr>La strategia Europa 2020: obiettivi </vt:lpstr>
      <vt:lpstr>La strategia Europa 2020: le 7 iniziative faro</vt:lpstr>
      <vt:lpstr>La strategia Europa 2020: le 7 iniziative faro</vt:lpstr>
      <vt:lpstr> </vt:lpstr>
      <vt:lpstr>Le politiche di sviluppo della UE</vt:lpstr>
      <vt:lpstr>La Politica regionale di sviluppo dell’Ue 2014-2020:  gli strumenti  </vt:lpstr>
      <vt:lpstr>La Politica regionale di sviluppo dell’Ue: gli strumenti  </vt:lpstr>
      <vt:lpstr>La Politica regionale di sviluppo dell’Ue: gli strumenti  </vt:lpstr>
      <vt:lpstr> </vt:lpstr>
      <vt:lpstr>Il pacchetto legislativo</vt:lpstr>
      <vt:lpstr> I regolamenti comunitari </vt:lpstr>
      <vt:lpstr>Diapositiva 46</vt:lpstr>
      <vt:lpstr> I regolamenti comunitari </vt:lpstr>
      <vt:lpstr>I regolamenti comunitari</vt:lpstr>
      <vt:lpstr>I regolamenti comunitari</vt:lpstr>
      <vt:lpstr>I regolamenti comunitari</vt:lpstr>
      <vt:lpstr>I regolamenti comunitari</vt:lpstr>
      <vt:lpstr>I regolamenti comunitari</vt:lpstr>
      <vt:lpstr>I regolamenti comunitari</vt:lpstr>
      <vt:lpstr>I documenti di programmazione</vt:lpstr>
      <vt:lpstr>Il Quadro strategico comune</vt:lpstr>
      <vt:lpstr>Il Quadro strategico comune</vt:lpstr>
      <vt:lpstr>Il Contratto di partenariato</vt:lpstr>
      <vt:lpstr>Contenuti del Contratto di partenariato : Proposta CE</vt:lpstr>
      <vt:lpstr>Contenuti del Contratto di partenariato : Proposta CE</vt:lpstr>
      <vt:lpstr>Contenuti dei  Programmi Operativi : Proposta CE</vt:lpstr>
      <vt:lpstr>Contenuti dei  Programmi Operativi : Proposta CE</vt:lpstr>
      <vt:lpstr>Contenuti dei  Programmi Operativi : Proposta  di modifica del Consiglio dell’UE</vt:lpstr>
      <vt:lpstr>I  Programmi Operativi :  i documenti correlati</vt:lpstr>
      <vt:lpstr>I regolamenti comunitari</vt:lpstr>
      <vt:lpstr>I regolamenti comunitari : la concentrazione tematica</vt:lpstr>
      <vt:lpstr>I regolamenti comunitari : la concentrazione geografica 3 categorie di regioni</vt:lpstr>
      <vt:lpstr>I regolamenti comunitari : la concentrazione tematica</vt:lpstr>
      <vt:lpstr>Diapositiva 68</vt:lpstr>
      <vt:lpstr>I regolamenti comunitari :  la condizionalità sull’erogazione dei fondi</vt:lpstr>
      <vt:lpstr>Diapositiva 70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Tom</dc:creator>
  <cp:lastModifiedBy>Cattivelli</cp:lastModifiedBy>
  <cp:revision>565</cp:revision>
  <dcterms:created xsi:type="dcterms:W3CDTF">2011-05-04T16:32:04Z</dcterms:created>
  <dcterms:modified xsi:type="dcterms:W3CDTF">2013-10-30T08:55:57Z</dcterms:modified>
</cp:coreProperties>
</file>